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5"/>
  </p:notesMasterIdLst>
  <p:sldIdLst>
    <p:sldId id="256" r:id="rId2"/>
    <p:sldId id="257" r:id="rId3"/>
    <p:sldId id="10241" r:id="rId4"/>
    <p:sldId id="15426" r:id="rId5"/>
    <p:sldId id="15461" r:id="rId6"/>
    <p:sldId id="15428" r:id="rId7"/>
    <p:sldId id="15429" r:id="rId8"/>
    <p:sldId id="15430" r:id="rId9"/>
    <p:sldId id="15431" r:id="rId10"/>
    <p:sldId id="15432" r:id="rId11"/>
    <p:sldId id="15433" r:id="rId12"/>
    <p:sldId id="15434" r:id="rId13"/>
    <p:sldId id="15435" r:id="rId14"/>
    <p:sldId id="15436" r:id="rId15"/>
    <p:sldId id="15437" r:id="rId16"/>
    <p:sldId id="15438" r:id="rId17"/>
    <p:sldId id="15460" r:id="rId18"/>
    <p:sldId id="15439" r:id="rId19"/>
    <p:sldId id="15440" r:id="rId20"/>
    <p:sldId id="15441" r:id="rId21"/>
    <p:sldId id="15442" r:id="rId22"/>
    <p:sldId id="15443" r:id="rId23"/>
    <p:sldId id="15444" r:id="rId24"/>
    <p:sldId id="15445" r:id="rId25"/>
    <p:sldId id="15446" r:id="rId26"/>
    <p:sldId id="15447" r:id="rId27"/>
    <p:sldId id="15483" r:id="rId28"/>
    <p:sldId id="15448" r:id="rId29"/>
    <p:sldId id="15449" r:id="rId30"/>
    <p:sldId id="15450" r:id="rId31"/>
    <p:sldId id="15451" r:id="rId32"/>
    <p:sldId id="15452" r:id="rId33"/>
    <p:sldId id="15453" r:id="rId34"/>
    <p:sldId id="15454" r:id="rId35"/>
    <p:sldId id="15455" r:id="rId36"/>
    <p:sldId id="15456" r:id="rId37"/>
    <p:sldId id="15457" r:id="rId38"/>
    <p:sldId id="15458" r:id="rId39"/>
    <p:sldId id="15459" r:id="rId40"/>
    <p:sldId id="573" r:id="rId41"/>
    <p:sldId id="14186" r:id="rId42"/>
    <p:sldId id="14233" r:id="rId43"/>
    <p:sldId id="14234" r:id="rId44"/>
    <p:sldId id="14235" r:id="rId45"/>
    <p:sldId id="14236" r:id="rId46"/>
    <p:sldId id="14237" r:id="rId47"/>
    <p:sldId id="14238" r:id="rId48"/>
    <p:sldId id="14243" r:id="rId49"/>
    <p:sldId id="14239" r:id="rId50"/>
    <p:sldId id="14240" r:id="rId51"/>
    <p:sldId id="14241" r:id="rId52"/>
    <p:sldId id="14248" r:id="rId53"/>
    <p:sldId id="14242" r:id="rId54"/>
    <p:sldId id="14244" r:id="rId55"/>
    <p:sldId id="14245" r:id="rId56"/>
    <p:sldId id="14253" r:id="rId57"/>
    <p:sldId id="14246" r:id="rId58"/>
    <p:sldId id="14249" r:id="rId59"/>
    <p:sldId id="14250" r:id="rId60"/>
    <p:sldId id="14251" r:id="rId61"/>
    <p:sldId id="14252" r:id="rId62"/>
    <p:sldId id="14258" r:id="rId63"/>
    <p:sldId id="14247" r:id="rId64"/>
    <p:sldId id="14254" r:id="rId65"/>
    <p:sldId id="14255" r:id="rId66"/>
    <p:sldId id="14256" r:id="rId67"/>
    <p:sldId id="14264" r:id="rId68"/>
    <p:sldId id="14257" r:id="rId69"/>
    <p:sldId id="7934" r:id="rId70"/>
    <p:sldId id="14267" r:id="rId71"/>
    <p:sldId id="14268" r:id="rId72"/>
    <p:sldId id="14269" r:id="rId73"/>
    <p:sldId id="14270" r:id="rId74"/>
    <p:sldId id="14271" r:id="rId75"/>
    <p:sldId id="10260" r:id="rId76"/>
    <p:sldId id="10261" r:id="rId77"/>
    <p:sldId id="10262" r:id="rId78"/>
    <p:sldId id="10266" r:id="rId79"/>
    <p:sldId id="15336" r:id="rId80"/>
    <p:sldId id="15337" r:id="rId81"/>
    <p:sldId id="15338" r:id="rId82"/>
    <p:sldId id="15339" r:id="rId83"/>
    <p:sldId id="15340" r:id="rId84"/>
    <p:sldId id="15341" r:id="rId85"/>
    <p:sldId id="10288" r:id="rId86"/>
    <p:sldId id="15393" r:id="rId87"/>
    <p:sldId id="15394" r:id="rId88"/>
    <p:sldId id="14169" r:id="rId89"/>
    <p:sldId id="15396" r:id="rId90"/>
    <p:sldId id="14265" r:id="rId91"/>
    <p:sldId id="14266" r:id="rId92"/>
    <p:sldId id="14272" r:id="rId93"/>
    <p:sldId id="14273" r:id="rId94"/>
    <p:sldId id="14274" r:id="rId95"/>
    <p:sldId id="14275" r:id="rId96"/>
    <p:sldId id="14276" r:id="rId97"/>
    <p:sldId id="15476" r:id="rId98"/>
    <p:sldId id="15477" r:id="rId99"/>
    <p:sldId id="15478" r:id="rId100"/>
    <p:sldId id="12656" r:id="rId101"/>
    <p:sldId id="12137" r:id="rId102"/>
    <p:sldId id="8578" r:id="rId103"/>
    <p:sldId id="8694" r:id="rId104"/>
    <p:sldId id="8695" r:id="rId105"/>
    <p:sldId id="8696" r:id="rId106"/>
    <p:sldId id="8697" r:id="rId107"/>
    <p:sldId id="8698" r:id="rId108"/>
    <p:sldId id="8699" r:id="rId109"/>
    <p:sldId id="8700" r:id="rId110"/>
    <p:sldId id="8701" r:id="rId111"/>
    <p:sldId id="8702" r:id="rId112"/>
    <p:sldId id="8703" r:id="rId113"/>
    <p:sldId id="8704" r:id="rId114"/>
    <p:sldId id="8705" r:id="rId115"/>
    <p:sldId id="8706" r:id="rId116"/>
    <p:sldId id="8707" r:id="rId117"/>
    <p:sldId id="6930" r:id="rId118"/>
    <p:sldId id="4888" r:id="rId119"/>
    <p:sldId id="4889" r:id="rId120"/>
    <p:sldId id="6911" r:id="rId121"/>
    <p:sldId id="6913" r:id="rId122"/>
    <p:sldId id="6861" r:id="rId123"/>
    <p:sldId id="8452" r:id="rId124"/>
    <p:sldId id="14199" r:id="rId125"/>
    <p:sldId id="8453" r:id="rId126"/>
    <p:sldId id="14201" r:id="rId127"/>
    <p:sldId id="15462" r:id="rId128"/>
    <p:sldId id="15463" r:id="rId129"/>
    <p:sldId id="15464" r:id="rId130"/>
    <p:sldId id="15465" r:id="rId131"/>
    <p:sldId id="15466" r:id="rId132"/>
    <p:sldId id="15467" r:id="rId133"/>
    <p:sldId id="15468" r:id="rId134"/>
    <p:sldId id="15469" r:id="rId135"/>
    <p:sldId id="15470" r:id="rId136"/>
    <p:sldId id="15471" r:id="rId137"/>
    <p:sldId id="15472" r:id="rId138"/>
    <p:sldId id="8708" r:id="rId139"/>
    <p:sldId id="8710" r:id="rId140"/>
    <p:sldId id="8711" r:id="rId141"/>
    <p:sldId id="8712" r:id="rId142"/>
    <p:sldId id="8713" r:id="rId143"/>
    <p:sldId id="8714" r:id="rId144"/>
    <p:sldId id="8465" r:id="rId145"/>
    <p:sldId id="14202" r:id="rId146"/>
    <p:sldId id="8466" r:id="rId147"/>
    <p:sldId id="8467" r:id="rId148"/>
    <p:sldId id="14277" r:id="rId149"/>
    <p:sldId id="14278" r:id="rId150"/>
    <p:sldId id="14279" r:id="rId151"/>
    <p:sldId id="14280" r:id="rId152"/>
    <p:sldId id="14281" r:id="rId153"/>
    <p:sldId id="14282" r:id="rId154"/>
    <p:sldId id="14283" r:id="rId155"/>
    <p:sldId id="14284" r:id="rId156"/>
    <p:sldId id="14285" r:id="rId157"/>
    <p:sldId id="14286" r:id="rId158"/>
    <p:sldId id="14287" r:id="rId159"/>
    <p:sldId id="14288" r:id="rId160"/>
    <p:sldId id="14290" r:id="rId161"/>
    <p:sldId id="14291" r:id="rId162"/>
    <p:sldId id="14292" r:id="rId163"/>
    <p:sldId id="14293" r:id="rId164"/>
    <p:sldId id="14294" r:id="rId165"/>
    <p:sldId id="14295" r:id="rId166"/>
    <p:sldId id="14289" r:id="rId167"/>
    <p:sldId id="6935" r:id="rId168"/>
    <p:sldId id="3247" r:id="rId169"/>
    <p:sldId id="10352" r:id="rId170"/>
    <p:sldId id="10353" r:id="rId171"/>
    <p:sldId id="3249" r:id="rId172"/>
    <p:sldId id="6821" r:id="rId173"/>
    <p:sldId id="3250" r:id="rId174"/>
    <p:sldId id="6828" r:id="rId175"/>
    <p:sldId id="3251" r:id="rId176"/>
    <p:sldId id="10354" r:id="rId177"/>
    <p:sldId id="10355" r:id="rId178"/>
    <p:sldId id="3253" r:id="rId179"/>
    <p:sldId id="6825" r:id="rId180"/>
    <p:sldId id="3254" r:id="rId181"/>
    <p:sldId id="10356" r:id="rId182"/>
    <p:sldId id="3255" r:id="rId183"/>
    <p:sldId id="3257" r:id="rId184"/>
    <p:sldId id="3258" r:id="rId185"/>
    <p:sldId id="6830" r:id="rId186"/>
    <p:sldId id="3260" r:id="rId187"/>
    <p:sldId id="6831" r:id="rId188"/>
    <p:sldId id="3261" r:id="rId189"/>
    <p:sldId id="12403" r:id="rId190"/>
    <p:sldId id="3262" r:id="rId191"/>
    <p:sldId id="3263" r:id="rId192"/>
    <p:sldId id="14105" r:id="rId193"/>
    <p:sldId id="14510" r:id="rId194"/>
    <p:sldId id="14511" r:id="rId195"/>
    <p:sldId id="14512" r:id="rId196"/>
    <p:sldId id="14513" r:id="rId197"/>
    <p:sldId id="14514" r:id="rId198"/>
    <p:sldId id="11716" r:id="rId199"/>
    <p:sldId id="11741" r:id="rId200"/>
    <p:sldId id="6838" r:id="rId201"/>
    <p:sldId id="15383" r:id="rId202"/>
    <p:sldId id="15382" r:id="rId203"/>
    <p:sldId id="15347" r:id="rId204"/>
    <p:sldId id="15474" r:id="rId205"/>
    <p:sldId id="14214" r:id="rId206"/>
    <p:sldId id="14216" r:id="rId207"/>
    <p:sldId id="14217" r:id="rId208"/>
    <p:sldId id="14218" r:id="rId209"/>
    <p:sldId id="14215" r:id="rId210"/>
    <p:sldId id="14219" r:id="rId211"/>
    <p:sldId id="10416" r:id="rId212"/>
    <p:sldId id="14220" r:id="rId213"/>
    <p:sldId id="14221" r:id="rId214"/>
    <p:sldId id="14222" r:id="rId215"/>
    <p:sldId id="14223" r:id="rId216"/>
    <p:sldId id="14224" r:id="rId217"/>
    <p:sldId id="14229" r:id="rId218"/>
    <p:sldId id="14225" r:id="rId219"/>
    <p:sldId id="14226" r:id="rId220"/>
    <p:sldId id="14227" r:id="rId221"/>
    <p:sldId id="14228" r:id="rId222"/>
    <p:sldId id="14230" r:id="rId223"/>
    <p:sldId id="14231" r:id="rId224"/>
    <p:sldId id="14232" r:id="rId225"/>
    <p:sldId id="14527" r:id="rId226"/>
    <p:sldId id="15414" r:id="rId227"/>
    <p:sldId id="15415" r:id="rId228"/>
    <p:sldId id="15416" r:id="rId229"/>
    <p:sldId id="14515" r:id="rId230"/>
    <p:sldId id="14516" r:id="rId231"/>
    <p:sldId id="14517" r:id="rId232"/>
    <p:sldId id="15479" r:id="rId233"/>
    <p:sldId id="15481" r:id="rId234"/>
    <p:sldId id="15482" r:id="rId235"/>
    <p:sldId id="671" r:id="rId236"/>
    <p:sldId id="15223" r:id="rId237"/>
    <p:sldId id="15224" r:id="rId238"/>
    <p:sldId id="15225" r:id="rId239"/>
    <p:sldId id="15226" r:id="rId240"/>
    <p:sldId id="15227" r:id="rId241"/>
    <p:sldId id="15228" r:id="rId242"/>
    <p:sldId id="15229" r:id="rId243"/>
    <p:sldId id="15230" r:id="rId244"/>
    <p:sldId id="15231" r:id="rId245"/>
    <p:sldId id="15232" r:id="rId246"/>
    <p:sldId id="15233" r:id="rId247"/>
    <p:sldId id="15234" r:id="rId248"/>
    <p:sldId id="15235" r:id="rId249"/>
    <p:sldId id="15236" r:id="rId250"/>
    <p:sldId id="15237" r:id="rId251"/>
    <p:sldId id="15238" r:id="rId252"/>
    <p:sldId id="686" r:id="rId253"/>
    <p:sldId id="15397" r:id="rId254"/>
    <p:sldId id="14305" r:id="rId255"/>
    <p:sldId id="14306" r:id="rId256"/>
    <p:sldId id="14307" r:id="rId257"/>
    <p:sldId id="14308" r:id="rId258"/>
    <p:sldId id="14309" r:id="rId259"/>
    <p:sldId id="14310" r:id="rId260"/>
    <p:sldId id="14311" r:id="rId261"/>
    <p:sldId id="14312" r:id="rId262"/>
    <p:sldId id="14313" r:id="rId263"/>
    <p:sldId id="14314" r:id="rId264"/>
    <p:sldId id="14315" r:id="rId265"/>
    <p:sldId id="14316" r:id="rId266"/>
    <p:sldId id="14317" r:id="rId267"/>
    <p:sldId id="14318" r:id="rId268"/>
    <p:sldId id="14319" r:id="rId269"/>
    <p:sldId id="14320" r:id="rId270"/>
    <p:sldId id="14296" r:id="rId271"/>
    <p:sldId id="8624" r:id="rId272"/>
    <p:sldId id="15419" r:id="rId273"/>
    <p:sldId id="11252" r:id="rId274"/>
    <p:sldId id="15409" r:id="rId275"/>
    <p:sldId id="15410" r:id="rId276"/>
    <p:sldId id="14326" r:id="rId277"/>
    <p:sldId id="8588" r:id="rId278"/>
    <p:sldId id="13312" r:id="rId279"/>
    <p:sldId id="7809" r:id="rId280"/>
    <p:sldId id="15423" r:id="rId281"/>
    <p:sldId id="14297" r:id="rId282"/>
    <p:sldId id="4754" r:id="rId283"/>
    <p:sldId id="15425" r:id="rId284"/>
    <p:sldId id="14298" r:id="rId285"/>
    <p:sldId id="11139" r:id="rId286"/>
    <p:sldId id="11142" r:id="rId287"/>
    <p:sldId id="13199" r:id="rId288"/>
    <p:sldId id="11141" r:id="rId289"/>
    <p:sldId id="11140" r:id="rId290"/>
    <p:sldId id="14299" r:id="rId291"/>
    <p:sldId id="14327" r:id="rId292"/>
    <p:sldId id="15473" r:id="rId293"/>
    <p:sldId id="10276" r:id="rId294"/>
    <p:sldId id="10277" r:id="rId295"/>
    <p:sldId id="10278" r:id="rId296"/>
    <p:sldId id="14300" r:id="rId297"/>
    <p:sldId id="14301" r:id="rId298"/>
    <p:sldId id="14302" r:id="rId299"/>
    <p:sldId id="14303" r:id="rId300"/>
    <p:sldId id="14304" r:id="rId301"/>
    <p:sldId id="14323" r:id="rId302"/>
    <p:sldId id="14324" r:id="rId303"/>
    <p:sldId id="14325" r:id="rId30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mEWQ1s9LRYWV1J8YV8oiA==" hashData="/i5xNqG3n4Gx+6VZ6wO/UH+vm6ZYmqj3VBq3BQudrd0wbxGCUbnHVUJPeDthzyhGTZfa9A1X1E/r+p/dKDIO8Q=="/>
  <p:extLst>
    <p:ext uri="{521415D9-36F7-43E2-AB2F-B90AF26B5E84}">
      <p14:sectionLst xmlns:p14="http://schemas.microsoft.com/office/powerpoint/2010/main">
        <p14:section name="Lakkan Apôtres." id="{9A0C04D0-4352-4DE6-9BC9-962ACB172708}">
          <p14:sldIdLst>
            <p14:sldId id="256"/>
            <p14:sldId id="257"/>
            <p14:sldId id="10241"/>
            <p14:sldId id="15426"/>
            <p14:sldId id="15461"/>
            <p14:sldId id="15428"/>
            <p14:sldId id="15429"/>
            <p14:sldId id="15430"/>
            <p14:sldId id="15431"/>
            <p14:sldId id="15432"/>
            <p14:sldId id="15433"/>
            <p14:sldId id="15434"/>
            <p14:sldId id="15435"/>
            <p14:sldId id="15436"/>
            <p14:sldId id="15437"/>
            <p14:sldId id="15438"/>
            <p14:sldId id="15460"/>
            <p14:sldId id="15439"/>
            <p14:sldId id="15440"/>
            <p14:sldId id="15441"/>
            <p14:sldId id="15442"/>
            <p14:sldId id="15443"/>
            <p14:sldId id="15444"/>
            <p14:sldId id="15445"/>
            <p14:sldId id="15446"/>
            <p14:sldId id="15447"/>
            <p14:sldId id="15483"/>
            <p14:sldId id="15448"/>
            <p14:sldId id="15449"/>
            <p14:sldId id="15450"/>
            <p14:sldId id="15451"/>
            <p14:sldId id="15452"/>
            <p14:sldId id="15453"/>
            <p14:sldId id="15454"/>
            <p14:sldId id="15455"/>
            <p14:sldId id="15456"/>
            <p14:sldId id="15457"/>
            <p14:sldId id="15458"/>
            <p14:sldId id="15459"/>
            <p14:sldId id="573"/>
            <p14:sldId id="14186"/>
            <p14:sldId id="14233"/>
            <p14:sldId id="14234"/>
            <p14:sldId id="14235"/>
            <p14:sldId id="14236"/>
            <p14:sldId id="14237"/>
            <p14:sldId id="14238"/>
            <p14:sldId id="14243"/>
            <p14:sldId id="14239"/>
            <p14:sldId id="14240"/>
            <p14:sldId id="14241"/>
            <p14:sldId id="14248"/>
            <p14:sldId id="14242"/>
            <p14:sldId id="14244"/>
            <p14:sldId id="14245"/>
            <p14:sldId id="14253"/>
            <p14:sldId id="14246"/>
            <p14:sldId id="14249"/>
            <p14:sldId id="14250"/>
            <p14:sldId id="14251"/>
            <p14:sldId id="14252"/>
            <p14:sldId id="14258"/>
            <p14:sldId id="14247"/>
            <p14:sldId id="14254"/>
            <p14:sldId id="14255"/>
            <p14:sldId id="14256"/>
            <p14:sldId id="14264"/>
            <p14:sldId id="14257"/>
            <p14:sldId id="7934"/>
            <p14:sldId id="14267"/>
            <p14:sldId id="14268"/>
            <p14:sldId id="14269"/>
            <p14:sldId id="14270"/>
            <p14:sldId id="14271"/>
            <p14:sldId id="10260"/>
            <p14:sldId id="10261"/>
            <p14:sldId id="10262"/>
            <p14:sldId id="10266"/>
            <p14:sldId id="15336"/>
            <p14:sldId id="15337"/>
            <p14:sldId id="15338"/>
            <p14:sldId id="15339"/>
            <p14:sldId id="15340"/>
            <p14:sldId id="15341"/>
            <p14:sldId id="10288"/>
            <p14:sldId id="15393"/>
            <p14:sldId id="15394"/>
            <p14:sldId id="14169"/>
            <p14:sldId id="15396"/>
            <p14:sldId id="14265"/>
            <p14:sldId id="14266"/>
            <p14:sldId id="14272"/>
            <p14:sldId id="14273"/>
            <p14:sldId id="14274"/>
            <p14:sldId id="14275"/>
            <p14:sldId id="14276"/>
            <p14:sldId id="15476"/>
            <p14:sldId id="15477"/>
            <p14:sldId id="15478"/>
            <p14:sldId id="12656"/>
            <p14:sldId id="12137"/>
            <p14:sldId id="8578"/>
            <p14:sldId id="8694"/>
            <p14:sldId id="8695"/>
            <p14:sldId id="8696"/>
            <p14:sldId id="8697"/>
            <p14:sldId id="8698"/>
            <p14:sldId id="8699"/>
            <p14:sldId id="8700"/>
            <p14:sldId id="8701"/>
            <p14:sldId id="8702"/>
            <p14:sldId id="8703"/>
            <p14:sldId id="8704"/>
            <p14:sldId id="8705"/>
            <p14:sldId id="8706"/>
            <p14:sldId id="8707"/>
            <p14:sldId id="6930"/>
            <p14:sldId id="4888"/>
            <p14:sldId id="4889"/>
            <p14:sldId id="6911"/>
            <p14:sldId id="6913"/>
            <p14:sldId id="6861"/>
            <p14:sldId id="8452"/>
            <p14:sldId id="14199"/>
            <p14:sldId id="8453"/>
            <p14:sldId id="14201"/>
            <p14:sldId id="15462"/>
            <p14:sldId id="15463"/>
            <p14:sldId id="15464"/>
            <p14:sldId id="15465"/>
            <p14:sldId id="15466"/>
            <p14:sldId id="15467"/>
            <p14:sldId id="15468"/>
            <p14:sldId id="15469"/>
            <p14:sldId id="15470"/>
            <p14:sldId id="15471"/>
            <p14:sldId id="15472"/>
            <p14:sldId id="8708"/>
            <p14:sldId id="8710"/>
            <p14:sldId id="8711"/>
            <p14:sldId id="8712"/>
            <p14:sldId id="8713"/>
            <p14:sldId id="8714"/>
            <p14:sldId id="8465"/>
            <p14:sldId id="14202"/>
            <p14:sldId id="8466"/>
            <p14:sldId id="8467"/>
            <p14:sldId id="14277"/>
            <p14:sldId id="14278"/>
            <p14:sldId id="14279"/>
            <p14:sldId id="14280"/>
            <p14:sldId id="14281"/>
            <p14:sldId id="14282"/>
            <p14:sldId id="14283"/>
            <p14:sldId id="14284"/>
            <p14:sldId id="14285"/>
            <p14:sldId id="14286"/>
            <p14:sldId id="14287"/>
            <p14:sldId id="14288"/>
            <p14:sldId id="14290"/>
            <p14:sldId id="14291"/>
            <p14:sldId id="14292"/>
            <p14:sldId id="14293"/>
            <p14:sldId id="14294"/>
            <p14:sldId id="14295"/>
            <p14:sldId id="14289"/>
            <p14:sldId id="6935"/>
            <p14:sldId id="3247"/>
            <p14:sldId id="10352"/>
            <p14:sldId id="10353"/>
            <p14:sldId id="3249"/>
            <p14:sldId id="6821"/>
            <p14:sldId id="3250"/>
            <p14:sldId id="6828"/>
            <p14:sldId id="3251"/>
            <p14:sldId id="10354"/>
            <p14:sldId id="10355"/>
            <p14:sldId id="3253"/>
            <p14:sldId id="6825"/>
            <p14:sldId id="3254"/>
            <p14:sldId id="10356"/>
            <p14:sldId id="3255"/>
            <p14:sldId id="3257"/>
            <p14:sldId id="3258"/>
            <p14:sldId id="6830"/>
            <p14:sldId id="3260"/>
            <p14:sldId id="6831"/>
            <p14:sldId id="3261"/>
            <p14:sldId id="12403"/>
            <p14:sldId id="3262"/>
            <p14:sldId id="3263"/>
            <p14:sldId id="14105"/>
            <p14:sldId id="14510"/>
            <p14:sldId id="14511"/>
            <p14:sldId id="14512"/>
            <p14:sldId id="14513"/>
            <p14:sldId id="14514"/>
            <p14:sldId id="11716"/>
            <p14:sldId id="11741"/>
            <p14:sldId id="6838"/>
            <p14:sldId id="15383"/>
            <p14:sldId id="15382"/>
            <p14:sldId id="15347"/>
            <p14:sldId id="15474"/>
            <p14:sldId id="14214"/>
            <p14:sldId id="14216"/>
            <p14:sldId id="14217"/>
            <p14:sldId id="14218"/>
            <p14:sldId id="14215"/>
            <p14:sldId id="14219"/>
            <p14:sldId id="10416"/>
            <p14:sldId id="14220"/>
            <p14:sldId id="14221"/>
            <p14:sldId id="14222"/>
            <p14:sldId id="14223"/>
            <p14:sldId id="14224"/>
            <p14:sldId id="14229"/>
            <p14:sldId id="14225"/>
            <p14:sldId id="14226"/>
            <p14:sldId id="14227"/>
            <p14:sldId id="14228"/>
            <p14:sldId id="14230"/>
            <p14:sldId id="14231"/>
            <p14:sldId id="14232"/>
            <p14:sldId id="14527"/>
            <p14:sldId id="15414"/>
            <p14:sldId id="15415"/>
            <p14:sldId id="15416"/>
            <p14:sldId id="14515"/>
            <p14:sldId id="14516"/>
            <p14:sldId id="14517"/>
            <p14:sldId id="15479"/>
            <p14:sldId id="15481"/>
            <p14:sldId id="15482"/>
            <p14:sldId id="671"/>
            <p14:sldId id="15223"/>
            <p14:sldId id="15224"/>
            <p14:sldId id="15225"/>
            <p14:sldId id="15226"/>
            <p14:sldId id="15227"/>
            <p14:sldId id="15228"/>
            <p14:sldId id="15229"/>
            <p14:sldId id="15230"/>
            <p14:sldId id="15231"/>
            <p14:sldId id="15232"/>
            <p14:sldId id="15233"/>
            <p14:sldId id="15234"/>
            <p14:sldId id="15235"/>
            <p14:sldId id="15236"/>
            <p14:sldId id="15237"/>
            <p14:sldId id="15238"/>
            <p14:sldId id="686"/>
            <p14:sldId id="15397"/>
            <p14:sldId id="14305"/>
            <p14:sldId id="14306"/>
            <p14:sldId id="14307"/>
            <p14:sldId id="14308"/>
            <p14:sldId id="14309"/>
            <p14:sldId id="14310"/>
            <p14:sldId id="14311"/>
            <p14:sldId id="14312"/>
            <p14:sldId id="14313"/>
            <p14:sldId id="14314"/>
            <p14:sldId id="14315"/>
            <p14:sldId id="14316"/>
            <p14:sldId id="14317"/>
            <p14:sldId id="14318"/>
            <p14:sldId id="14319"/>
            <p14:sldId id="14320"/>
            <p14:sldId id="14296"/>
          </p14:sldIdLst>
        </p14:section>
        <p14:section name="Options." id="{E0025383-228D-4958-A837-2C03BD9B8A62}">
          <p14:sldIdLst>
            <p14:sldId id="8624"/>
            <p14:sldId id="15419"/>
            <p14:sldId id="11252"/>
            <p14:sldId id="15409"/>
            <p14:sldId id="15410"/>
            <p14:sldId id="14326"/>
            <p14:sldId id="8588"/>
            <p14:sldId id="13312"/>
            <p14:sldId id="7809"/>
            <p14:sldId id="15423"/>
            <p14:sldId id="14297"/>
            <p14:sldId id="4754"/>
            <p14:sldId id="15425"/>
            <p14:sldId id="14298"/>
            <p14:sldId id="11139"/>
            <p14:sldId id="11142"/>
            <p14:sldId id="13199"/>
            <p14:sldId id="11141"/>
            <p14:sldId id="11140"/>
            <p14:sldId id="14299"/>
            <p14:sldId id="14327"/>
            <p14:sldId id="15473"/>
            <p14:sldId id="10276"/>
            <p14:sldId id="10277"/>
            <p14:sldId id="10278"/>
            <p14:sldId id="14300"/>
            <p14:sldId id="14301"/>
            <p14:sldId id="14302"/>
            <p14:sldId id="14303"/>
            <p14:sldId id="14304"/>
            <p14:sldId id="14323"/>
            <p14:sldId id="14324"/>
            <p14:sldId id="1432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B77B64-57D5-12D8-FB2C-AECC946E7A7F}" name="Olivar ABDELMALAK" initials="OA" userId="1b3d564de2bf16f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3333CC"/>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5033" autoAdjust="0"/>
  </p:normalViewPr>
  <p:slideViewPr>
    <p:cSldViewPr snapToGrid="0">
      <p:cViewPr varScale="1">
        <p:scale>
          <a:sx n="78" d="100"/>
          <a:sy n="78" d="100"/>
        </p:scale>
        <p:origin x="888" y="43"/>
      </p:cViewPr>
      <p:guideLst>
        <p:guide orient="horz" pos="2160"/>
        <p:guide pos="3840"/>
      </p:guideLst>
    </p:cSldViewPr>
  </p:slideViewPr>
  <p:notesTextViewPr>
    <p:cViewPr>
      <p:scale>
        <a:sx n="1" d="1"/>
        <a:sy n="1" d="1"/>
      </p:scale>
      <p:origin x="0" y="0"/>
    </p:cViewPr>
  </p:notesTextViewPr>
  <p:sorterViewPr>
    <p:cViewPr>
      <p:scale>
        <a:sx n="100" d="100"/>
        <a:sy n="100" d="100"/>
      </p:scale>
      <p:origin x="0" y="-87806"/>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presProps" Target="presProps.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viewProps" Target="viewProps.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microsoft.com/office/2018/10/relationships/authors" Target="authors.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3F5278E-A5E8-498E-A8F4-FC18EC33F378}" type="datetimeFigureOut">
              <a:rPr lang="fr-FR" smtClean="0"/>
              <a:pPr/>
              <a:t>10/07/2026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01D6AD-4712-43EB-B66C-43B4B99E8433}" type="slidenum">
              <a:rPr lang="fr-FR" smtClean="0"/>
              <a:pPr/>
              <a:t>‹N°›</a:t>
            </a:fld>
            <a:endParaRPr lang="fr-FR" dirty="0"/>
          </a:p>
        </p:txBody>
      </p:sp>
    </p:spTree>
    <p:extLst>
      <p:ext uri="{BB962C8B-B14F-4D97-AF65-F5344CB8AC3E}">
        <p14:creationId xmlns:p14="http://schemas.microsoft.com/office/powerpoint/2010/main" val="2406282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4400" b="1" u="sng" dirty="0"/>
          </a:p>
        </p:txBody>
      </p:sp>
      <p:sp>
        <p:nvSpPr>
          <p:cNvPr id="4" name="Espace réservé du numéro de diapositive 3"/>
          <p:cNvSpPr>
            <a:spLocks noGrp="1"/>
          </p:cNvSpPr>
          <p:nvPr>
            <p:ph type="sldNum" sz="quarter" idx="5"/>
          </p:nvPr>
        </p:nvSpPr>
        <p:spPr/>
        <p:txBody>
          <a:bodyPr/>
          <a:lstStyle/>
          <a:p>
            <a:fld id="{7801D6AD-4712-43EB-B66C-43B4B99E8433}" type="slidenum">
              <a:rPr lang="fr-FR" smtClean="0"/>
              <a:pPr/>
              <a:t>1</a:t>
            </a:fld>
            <a:endParaRPr lang="fr-FR" dirty="0"/>
          </a:p>
        </p:txBody>
      </p:sp>
    </p:spTree>
    <p:extLst>
      <p:ext uri="{BB962C8B-B14F-4D97-AF65-F5344CB8AC3E}">
        <p14:creationId xmlns:p14="http://schemas.microsoft.com/office/powerpoint/2010/main" val="3542300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D273D-7524-71DD-4A1D-39A451236ADD}"/>
            </a:ext>
          </a:extLst>
        </p:cNvPr>
        <p:cNvGrpSpPr/>
        <p:nvPr/>
      </p:nvGrpSpPr>
      <p:grpSpPr>
        <a:xfrm>
          <a:off x="0" y="0"/>
          <a:ext cx="0" cy="0"/>
          <a:chOff x="0" y="0"/>
          <a:chExt cx="0" cy="0"/>
        </a:xfrm>
      </p:grpSpPr>
      <p:sp>
        <p:nvSpPr>
          <p:cNvPr id="887810" name="Rectangle 7">
            <a:extLst>
              <a:ext uri="{FF2B5EF4-FFF2-40B4-BE49-F238E27FC236}">
                <a16:creationId xmlns:a16="http://schemas.microsoft.com/office/drawing/2014/main" id="{A130888C-8006-BAA9-453A-5C3A01F07C1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791A93B-7C64-4213-BF4E-207C0E3B654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7811" name="Rectangle 2">
            <a:extLst>
              <a:ext uri="{FF2B5EF4-FFF2-40B4-BE49-F238E27FC236}">
                <a16:creationId xmlns:a16="http://schemas.microsoft.com/office/drawing/2014/main" id="{EDD679F8-601C-C107-D8B2-A96CFF7E8BBE}"/>
              </a:ext>
            </a:extLst>
          </p:cNvPr>
          <p:cNvSpPr>
            <a:spLocks noGrp="1" noRot="1" noChangeAspect="1" noChangeArrowheads="1" noTextEdit="1"/>
          </p:cNvSpPr>
          <p:nvPr>
            <p:ph type="sldImg"/>
          </p:nvPr>
        </p:nvSpPr>
        <p:spPr>
          <a:xfrm>
            <a:off x="2309813" y="522288"/>
            <a:ext cx="4643437" cy="2611437"/>
          </a:xfrm>
          <a:ln/>
        </p:spPr>
      </p:sp>
      <p:sp>
        <p:nvSpPr>
          <p:cNvPr id="887812" name="Rectangle 3">
            <a:extLst>
              <a:ext uri="{FF2B5EF4-FFF2-40B4-BE49-F238E27FC236}">
                <a16:creationId xmlns:a16="http://schemas.microsoft.com/office/drawing/2014/main" id="{B5C7C9D0-48E3-20C9-51B6-2C9DC2473B6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7049051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B7A57-A3B6-43D9-9831-F3B8CEEC7939}" type="slidenum">
              <a:rPr lang="ar-SA"/>
              <a:pPr/>
              <a:t>181</a:t>
            </a:fld>
            <a:endParaRPr lang="en-US"/>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3600135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675E0E-9306-49B2-B632-ECEE7C57463B}" type="slidenum">
              <a:rPr lang="ar-SA"/>
              <a:pPr/>
              <a:t>182</a:t>
            </a:fld>
            <a:endParaRPr lang="en-US"/>
          </a:p>
        </p:txBody>
      </p:sp>
      <p:sp>
        <p:nvSpPr>
          <p:cNvPr id="4977666" name="Rectangle 2"/>
          <p:cNvSpPr>
            <a:spLocks noGrp="1" noRot="1" noChangeAspect="1" noChangeArrowheads="1" noTextEdit="1"/>
          </p:cNvSpPr>
          <p:nvPr>
            <p:ph type="sldImg"/>
          </p:nvPr>
        </p:nvSpPr>
        <p:spPr>
          <a:xfrm>
            <a:off x="2309813" y="522288"/>
            <a:ext cx="4643437" cy="2611437"/>
          </a:xfrm>
          <a:ln/>
        </p:spPr>
      </p:sp>
      <p:sp>
        <p:nvSpPr>
          <p:cNvPr id="49776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58510681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1DEDD8-126F-489B-973E-4F0CC81C1C38}" type="slidenum">
              <a:rPr lang="ar-SA"/>
              <a:pPr/>
              <a:t>183</a:t>
            </a:fld>
            <a:endParaRPr lang="en-US"/>
          </a:p>
        </p:txBody>
      </p:sp>
      <p:sp>
        <p:nvSpPr>
          <p:cNvPr id="4981762" name="Rectangle 2"/>
          <p:cNvSpPr>
            <a:spLocks noGrp="1" noRot="1" noChangeAspect="1" noChangeArrowheads="1" noTextEdit="1"/>
          </p:cNvSpPr>
          <p:nvPr>
            <p:ph type="sldImg"/>
          </p:nvPr>
        </p:nvSpPr>
        <p:spPr>
          <a:xfrm>
            <a:off x="2309813" y="522288"/>
            <a:ext cx="4643437" cy="2611437"/>
          </a:xfrm>
          <a:ln/>
        </p:spPr>
      </p:sp>
      <p:sp>
        <p:nvSpPr>
          <p:cNvPr id="49817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9587774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C8D7FD-3700-42B2-A81C-196DA890D641}" type="slidenum">
              <a:rPr lang="ar-SA"/>
              <a:pPr/>
              <a:t>184</a:t>
            </a:fld>
            <a:endParaRPr lang="en-US"/>
          </a:p>
        </p:txBody>
      </p:sp>
      <p:sp>
        <p:nvSpPr>
          <p:cNvPr id="4983810" name="Rectangle 2"/>
          <p:cNvSpPr>
            <a:spLocks noGrp="1" noRot="1" noChangeAspect="1" noChangeArrowheads="1" noTextEdit="1"/>
          </p:cNvSpPr>
          <p:nvPr>
            <p:ph type="sldImg"/>
          </p:nvPr>
        </p:nvSpPr>
        <p:spPr>
          <a:xfrm>
            <a:off x="2309813" y="522288"/>
            <a:ext cx="4643437" cy="2611437"/>
          </a:xfrm>
          <a:ln/>
        </p:spPr>
      </p:sp>
      <p:sp>
        <p:nvSpPr>
          <p:cNvPr id="49838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6480711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32DDF0-84BF-451A-BE92-FA69DA835DB8}" type="slidenum">
              <a:rPr lang="ar-SA"/>
              <a:pPr/>
              <a:t>185</a:t>
            </a:fld>
            <a:endParaRPr lang="en-US"/>
          </a:p>
        </p:txBody>
      </p:sp>
      <p:sp>
        <p:nvSpPr>
          <p:cNvPr id="11242498" name="Rectangle 2"/>
          <p:cNvSpPr>
            <a:spLocks noGrp="1" noRot="1" noChangeAspect="1" noChangeArrowheads="1" noTextEdit="1"/>
          </p:cNvSpPr>
          <p:nvPr>
            <p:ph type="sldImg"/>
          </p:nvPr>
        </p:nvSpPr>
        <p:spPr>
          <a:xfrm>
            <a:off x="2309813" y="522288"/>
            <a:ext cx="4643437" cy="2611437"/>
          </a:xfrm>
          <a:ln/>
        </p:spPr>
      </p:sp>
      <p:sp>
        <p:nvSpPr>
          <p:cNvPr id="1124249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8560955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A8C01A-AAB3-4FAC-A1D2-0FA8C0EA8F2D}" type="slidenum">
              <a:rPr lang="ar-SA"/>
              <a:pPr/>
              <a:t>186</a:t>
            </a:fld>
            <a:endParaRPr lang="en-US"/>
          </a:p>
        </p:txBody>
      </p:sp>
      <p:sp>
        <p:nvSpPr>
          <p:cNvPr id="4987906" name="Rectangle 2"/>
          <p:cNvSpPr>
            <a:spLocks noGrp="1" noRot="1" noChangeAspect="1" noChangeArrowheads="1" noTextEdit="1"/>
          </p:cNvSpPr>
          <p:nvPr>
            <p:ph type="sldImg"/>
          </p:nvPr>
        </p:nvSpPr>
        <p:spPr>
          <a:xfrm>
            <a:off x="2309813" y="522288"/>
            <a:ext cx="4643437" cy="2611437"/>
          </a:xfrm>
          <a:ln/>
        </p:spPr>
      </p:sp>
      <p:sp>
        <p:nvSpPr>
          <p:cNvPr id="498790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74015486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EA631E-A6E9-4CC1-A01C-77FF00342FD1}" type="slidenum">
              <a:rPr lang="ar-SA"/>
              <a:pPr/>
              <a:t>187</a:t>
            </a:fld>
            <a:endParaRPr lang="en-US"/>
          </a:p>
        </p:txBody>
      </p:sp>
      <p:sp>
        <p:nvSpPr>
          <p:cNvPr id="11246594" name="Rectangle 2"/>
          <p:cNvSpPr>
            <a:spLocks noGrp="1" noRot="1" noChangeAspect="1" noChangeArrowheads="1" noTextEdit="1"/>
          </p:cNvSpPr>
          <p:nvPr>
            <p:ph type="sldImg"/>
          </p:nvPr>
        </p:nvSpPr>
        <p:spPr>
          <a:xfrm>
            <a:off x="2309813" y="522288"/>
            <a:ext cx="4643437" cy="2611437"/>
          </a:xfrm>
          <a:ln/>
        </p:spPr>
      </p:sp>
      <p:sp>
        <p:nvSpPr>
          <p:cNvPr id="1124659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4131955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182BA8-8CBF-473F-B932-E2C068D79CBD}" type="slidenum">
              <a:rPr lang="ar-SA"/>
              <a:pPr/>
              <a:t>188</a:t>
            </a:fld>
            <a:endParaRPr lang="en-US"/>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3527644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182BA8-8CBF-473F-B932-E2C068D79CBD}" type="slidenum">
              <a:rPr lang="ar-SA"/>
              <a:pPr/>
              <a:t>189</a:t>
            </a:fld>
            <a:endParaRPr lang="en-US"/>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22543467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F298D4-7056-4EC1-859A-00056EECCAF1}" type="slidenum">
              <a:rPr lang="ar-SA"/>
              <a:pPr/>
              <a:t>190</a:t>
            </a:fld>
            <a:endParaRPr lang="en-US"/>
          </a:p>
        </p:txBody>
      </p:sp>
      <p:sp>
        <p:nvSpPr>
          <p:cNvPr id="4992002" name="Rectangle 2"/>
          <p:cNvSpPr>
            <a:spLocks noGrp="1" noRot="1" noChangeAspect="1" noChangeArrowheads="1" noTextEdit="1"/>
          </p:cNvSpPr>
          <p:nvPr>
            <p:ph type="sldImg"/>
          </p:nvPr>
        </p:nvSpPr>
        <p:spPr>
          <a:xfrm>
            <a:off x="2309813" y="522288"/>
            <a:ext cx="4643437" cy="2611437"/>
          </a:xfrm>
          <a:ln/>
        </p:spPr>
      </p:sp>
      <p:sp>
        <p:nvSpPr>
          <p:cNvPr id="499200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070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A089F-0722-618A-D052-489695CEB099}"/>
            </a:ext>
          </a:extLst>
        </p:cNvPr>
        <p:cNvGrpSpPr/>
        <p:nvPr/>
      </p:nvGrpSpPr>
      <p:grpSpPr>
        <a:xfrm>
          <a:off x="0" y="0"/>
          <a:ext cx="0" cy="0"/>
          <a:chOff x="0" y="0"/>
          <a:chExt cx="0" cy="0"/>
        </a:xfrm>
      </p:grpSpPr>
      <p:sp>
        <p:nvSpPr>
          <p:cNvPr id="888834" name="Rectangle 7">
            <a:extLst>
              <a:ext uri="{FF2B5EF4-FFF2-40B4-BE49-F238E27FC236}">
                <a16:creationId xmlns:a16="http://schemas.microsoft.com/office/drawing/2014/main" id="{4186E7C7-6268-3255-2FFE-91CD3DA83B4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2C468EE-F5EB-4AE9-84D5-33AE401C6A1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8835" name="Rectangle 2">
            <a:extLst>
              <a:ext uri="{FF2B5EF4-FFF2-40B4-BE49-F238E27FC236}">
                <a16:creationId xmlns:a16="http://schemas.microsoft.com/office/drawing/2014/main" id="{D2955EAE-3E69-2E52-3CF5-F936397BD235}"/>
              </a:ext>
            </a:extLst>
          </p:cNvPr>
          <p:cNvSpPr>
            <a:spLocks noGrp="1" noRot="1" noChangeAspect="1" noChangeArrowheads="1" noTextEdit="1"/>
          </p:cNvSpPr>
          <p:nvPr>
            <p:ph type="sldImg"/>
          </p:nvPr>
        </p:nvSpPr>
        <p:spPr>
          <a:xfrm>
            <a:off x="2309813" y="522288"/>
            <a:ext cx="4643437" cy="2611437"/>
          </a:xfrm>
          <a:ln/>
        </p:spPr>
      </p:sp>
      <p:sp>
        <p:nvSpPr>
          <p:cNvPr id="888836" name="Rectangle 3">
            <a:extLst>
              <a:ext uri="{FF2B5EF4-FFF2-40B4-BE49-F238E27FC236}">
                <a16:creationId xmlns:a16="http://schemas.microsoft.com/office/drawing/2014/main" id="{6F252920-1628-9DF7-C724-8A84C0645B3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2620013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1E06CE-0954-4B3A-91D5-0160E575D8E7}" type="slidenum">
              <a:rPr lang="ar-SA"/>
              <a:pPr/>
              <a:t>191</a:t>
            </a:fld>
            <a:endParaRPr lang="en-US"/>
          </a:p>
        </p:txBody>
      </p:sp>
      <p:sp>
        <p:nvSpPr>
          <p:cNvPr id="4994050" name="Rectangle 2"/>
          <p:cNvSpPr>
            <a:spLocks noGrp="1" noRot="1" noChangeAspect="1" noChangeArrowheads="1" noTextEdit="1"/>
          </p:cNvSpPr>
          <p:nvPr>
            <p:ph type="sldImg"/>
          </p:nvPr>
        </p:nvSpPr>
        <p:spPr>
          <a:xfrm>
            <a:off x="2309813" y="522288"/>
            <a:ext cx="4643437" cy="2611437"/>
          </a:xfrm>
          <a:ln/>
        </p:spPr>
      </p:sp>
      <p:sp>
        <p:nvSpPr>
          <p:cNvPr id="499405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15796926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F29423-D74A-4C00-9DCA-DAE140AA2A36}" type="slidenum">
              <a:rPr lang="ar-SA"/>
              <a:pPr/>
              <a:t>200</a:t>
            </a:fld>
            <a:endParaRPr lang="en-US"/>
          </a:p>
        </p:txBody>
      </p:sp>
      <p:sp>
        <p:nvSpPr>
          <p:cNvPr id="11269122" name="Rectangle 2"/>
          <p:cNvSpPr>
            <a:spLocks noGrp="1" noRot="1" noChangeAspect="1" noChangeArrowheads="1" noTextEdit="1"/>
          </p:cNvSpPr>
          <p:nvPr>
            <p:ph type="sldImg"/>
          </p:nvPr>
        </p:nvSpPr>
        <p:spPr>
          <a:xfrm>
            <a:off x="2309813" y="522288"/>
            <a:ext cx="4643437" cy="2611437"/>
          </a:xfrm>
          <a:ln/>
        </p:spPr>
      </p:sp>
      <p:sp>
        <p:nvSpPr>
          <p:cNvPr id="11269123" name="Rectangle 3"/>
          <p:cNvSpPr>
            <a:spLocks noGrp="1" noChangeArrowheads="1"/>
          </p:cNvSpPr>
          <p:nvPr>
            <p:ph type="body" idx="1"/>
          </p:nvPr>
        </p:nvSpPr>
        <p:spPr/>
        <p:txBody>
          <a:bodyPr/>
          <a:lstStyle/>
          <a:p>
            <a:endParaRPr lang="en-CA"/>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A4008-9340-FB33-6CB0-D8F2EA54410D}"/>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BC90406C-1BF8-B551-26E6-7D6DFAD1B950}"/>
              </a:ext>
            </a:extLst>
          </p:cNvPr>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5B6DD73-34D0-4022-A975-2461FF36346B}" type="slidenum">
              <a:rPr kumimoji="0" lang="ar-SA"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201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7611394" name="Rectangle 2">
            <a:extLst>
              <a:ext uri="{FF2B5EF4-FFF2-40B4-BE49-F238E27FC236}">
                <a16:creationId xmlns:a16="http://schemas.microsoft.com/office/drawing/2014/main" id="{D9BD4EEF-B28A-F53D-0BDA-BD6646E4CB7F}"/>
              </a:ext>
            </a:extLst>
          </p:cNvPr>
          <p:cNvSpPr>
            <a:spLocks noGrp="1" noRot="1" noChangeAspect="1" noChangeArrowheads="1" noTextEdit="1"/>
          </p:cNvSpPr>
          <p:nvPr>
            <p:ph type="sldImg"/>
          </p:nvPr>
        </p:nvSpPr>
        <p:spPr>
          <a:xfrm>
            <a:off x="2309813" y="522288"/>
            <a:ext cx="4643437" cy="2611437"/>
          </a:xfrm>
          <a:ln/>
        </p:spPr>
      </p:sp>
      <p:sp>
        <p:nvSpPr>
          <p:cNvPr id="7611395" name="Rectangle 3">
            <a:extLst>
              <a:ext uri="{FF2B5EF4-FFF2-40B4-BE49-F238E27FC236}">
                <a16:creationId xmlns:a16="http://schemas.microsoft.com/office/drawing/2014/main" id="{375BF33B-62B2-9E79-4EFE-3DC65B251A80}"/>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2025813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3EB83-1F9D-4571-EA0C-3ACCBE964A1D}"/>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21E1A574-297E-1C7D-6ABC-E08BE3AA7DFD}"/>
              </a:ext>
            </a:extLst>
          </p:cNvPr>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5B6DD73-34D0-4022-A975-2461FF36346B}" type="slidenum">
              <a:rPr kumimoji="0" lang="ar-SA"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202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7611394" name="Rectangle 2">
            <a:extLst>
              <a:ext uri="{FF2B5EF4-FFF2-40B4-BE49-F238E27FC236}">
                <a16:creationId xmlns:a16="http://schemas.microsoft.com/office/drawing/2014/main" id="{E9A47F7C-50EB-8CFD-C4B3-A5D5677C98D5}"/>
              </a:ext>
            </a:extLst>
          </p:cNvPr>
          <p:cNvSpPr>
            <a:spLocks noGrp="1" noRot="1" noChangeAspect="1" noChangeArrowheads="1" noTextEdit="1"/>
          </p:cNvSpPr>
          <p:nvPr>
            <p:ph type="sldImg"/>
          </p:nvPr>
        </p:nvSpPr>
        <p:spPr>
          <a:xfrm>
            <a:off x="2309813" y="522288"/>
            <a:ext cx="4643437" cy="2611437"/>
          </a:xfrm>
          <a:ln/>
        </p:spPr>
      </p:sp>
      <p:sp>
        <p:nvSpPr>
          <p:cNvPr id="7611395" name="Rectangle 3">
            <a:extLst>
              <a:ext uri="{FF2B5EF4-FFF2-40B4-BE49-F238E27FC236}">
                <a16:creationId xmlns:a16="http://schemas.microsoft.com/office/drawing/2014/main" id="{CB2689E2-BAA2-D1D5-0073-AF9179D183E5}"/>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33370225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205</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852273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206</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5984828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207</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8497431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208</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36499431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209</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8686236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210</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641345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87D5E-B25D-77B9-BC8A-D26C1FF911CA}"/>
            </a:ext>
          </a:extLst>
        </p:cNvPr>
        <p:cNvGrpSpPr/>
        <p:nvPr/>
      </p:nvGrpSpPr>
      <p:grpSpPr>
        <a:xfrm>
          <a:off x="0" y="0"/>
          <a:ext cx="0" cy="0"/>
          <a:chOff x="0" y="0"/>
          <a:chExt cx="0" cy="0"/>
        </a:xfrm>
      </p:grpSpPr>
      <p:sp>
        <p:nvSpPr>
          <p:cNvPr id="892930" name="Rectangle 7">
            <a:extLst>
              <a:ext uri="{FF2B5EF4-FFF2-40B4-BE49-F238E27FC236}">
                <a16:creationId xmlns:a16="http://schemas.microsoft.com/office/drawing/2014/main" id="{5B5413A4-F1F1-ECAD-23DA-2E579DB1A9A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50683D-FA1A-4165-80CD-1885BF7D3B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2931" name="Rectangle 2">
            <a:extLst>
              <a:ext uri="{FF2B5EF4-FFF2-40B4-BE49-F238E27FC236}">
                <a16:creationId xmlns:a16="http://schemas.microsoft.com/office/drawing/2014/main" id="{D80B289C-9808-C7B2-4FE4-FB63DE117650}"/>
              </a:ext>
            </a:extLst>
          </p:cNvPr>
          <p:cNvSpPr>
            <a:spLocks noGrp="1" noRot="1" noChangeAspect="1" noChangeArrowheads="1" noTextEdit="1"/>
          </p:cNvSpPr>
          <p:nvPr>
            <p:ph type="sldImg"/>
          </p:nvPr>
        </p:nvSpPr>
        <p:spPr>
          <a:xfrm>
            <a:off x="2309813" y="522288"/>
            <a:ext cx="4643437" cy="2611437"/>
          </a:xfrm>
          <a:ln/>
        </p:spPr>
      </p:sp>
      <p:sp>
        <p:nvSpPr>
          <p:cNvPr id="892932" name="Rectangle 3">
            <a:extLst>
              <a:ext uri="{FF2B5EF4-FFF2-40B4-BE49-F238E27FC236}">
                <a16:creationId xmlns:a16="http://schemas.microsoft.com/office/drawing/2014/main" id="{4FD4A714-8ADB-CA87-E18F-9D70E52FFC2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8402684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212</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40075331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213</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24149578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214</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75040363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215</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03662500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216</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9102533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217</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24844306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218</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42586321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219</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61652896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220</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2570975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221</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167683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A17B6-936E-9656-91D0-464ED7ED609E}"/>
            </a:ext>
          </a:extLst>
        </p:cNvPr>
        <p:cNvGrpSpPr/>
        <p:nvPr/>
      </p:nvGrpSpPr>
      <p:grpSpPr>
        <a:xfrm>
          <a:off x="0" y="0"/>
          <a:ext cx="0" cy="0"/>
          <a:chOff x="0" y="0"/>
          <a:chExt cx="0" cy="0"/>
        </a:xfrm>
      </p:grpSpPr>
      <p:sp>
        <p:nvSpPr>
          <p:cNvPr id="896002" name="Rectangle 7">
            <a:extLst>
              <a:ext uri="{FF2B5EF4-FFF2-40B4-BE49-F238E27FC236}">
                <a16:creationId xmlns:a16="http://schemas.microsoft.com/office/drawing/2014/main" id="{DF9775F7-BFCF-DF3A-1191-403B6EF9C3D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C82E68A-2A54-4A92-89BB-1BDACB8192A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6003" name="Rectangle 2">
            <a:extLst>
              <a:ext uri="{FF2B5EF4-FFF2-40B4-BE49-F238E27FC236}">
                <a16:creationId xmlns:a16="http://schemas.microsoft.com/office/drawing/2014/main" id="{C54ADAAF-6540-3F9D-0373-FC465D776ED3}"/>
              </a:ext>
            </a:extLst>
          </p:cNvPr>
          <p:cNvSpPr>
            <a:spLocks noGrp="1" noRot="1" noChangeAspect="1" noChangeArrowheads="1" noTextEdit="1"/>
          </p:cNvSpPr>
          <p:nvPr>
            <p:ph type="sldImg"/>
          </p:nvPr>
        </p:nvSpPr>
        <p:spPr>
          <a:xfrm>
            <a:off x="2309813" y="522288"/>
            <a:ext cx="4643437" cy="2611437"/>
          </a:xfrm>
          <a:ln/>
        </p:spPr>
      </p:sp>
      <p:sp>
        <p:nvSpPr>
          <p:cNvPr id="896004" name="Rectangle 3">
            <a:extLst>
              <a:ext uri="{FF2B5EF4-FFF2-40B4-BE49-F238E27FC236}">
                <a16:creationId xmlns:a16="http://schemas.microsoft.com/office/drawing/2014/main" id="{D4C5487B-03D4-3B87-72E3-9DF24FBCD0DF}"/>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4602336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222</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0733737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223</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04072838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224</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6911793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D7DD-5AD4-E640-4BDB-978962742F6B}"/>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2962030D-D056-DDF8-D783-9D80A8F5C095}"/>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80387" name="Rectangle 2">
            <a:extLst>
              <a:ext uri="{FF2B5EF4-FFF2-40B4-BE49-F238E27FC236}">
                <a16:creationId xmlns:a16="http://schemas.microsoft.com/office/drawing/2014/main" id="{52F03B54-3326-0797-1D42-1FC8F38870CD}"/>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0B040EE1-7447-05DA-ADE0-EDEE28811AAB}"/>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298679995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196BE5-48BC-47C6-8CCD-5209A93095DD}"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1314" name="Rectangle 2"/>
          <p:cNvSpPr>
            <a:spLocks noGrp="1" noRot="1" noChangeAspect="1" noChangeArrowheads="1" noTextEdit="1"/>
          </p:cNvSpPr>
          <p:nvPr>
            <p:ph type="sldImg"/>
          </p:nvPr>
        </p:nvSpPr>
        <p:spPr>
          <a:xfrm>
            <a:off x="2309813" y="522288"/>
            <a:ext cx="4643437" cy="2611437"/>
          </a:xfrm>
          <a:ln/>
        </p:spPr>
      </p:sp>
      <p:sp>
        <p:nvSpPr>
          <p:cNvPr id="782131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608367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0E799D7-1BF7-4039-A76F-A2CB345CE5C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3362" name="Rectangle 2"/>
          <p:cNvSpPr>
            <a:spLocks noGrp="1" noRot="1" noChangeAspect="1" noChangeArrowheads="1" noTextEdit="1"/>
          </p:cNvSpPr>
          <p:nvPr>
            <p:ph type="sldImg"/>
          </p:nvPr>
        </p:nvSpPr>
        <p:spPr>
          <a:xfrm>
            <a:off x="2309813" y="522288"/>
            <a:ext cx="4643437" cy="2611437"/>
          </a:xfrm>
          <a:ln/>
        </p:spPr>
      </p:sp>
      <p:sp>
        <p:nvSpPr>
          <p:cNvPr id="78233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35225163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33C20B4-5EE0-4DFD-8704-D5261EE04AA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5410" name="Rectangle 2"/>
          <p:cNvSpPr>
            <a:spLocks noGrp="1" noRot="1" noChangeAspect="1" noChangeArrowheads="1" noTextEdit="1"/>
          </p:cNvSpPr>
          <p:nvPr>
            <p:ph type="sldImg"/>
          </p:nvPr>
        </p:nvSpPr>
        <p:spPr>
          <a:xfrm>
            <a:off x="2309813" y="522288"/>
            <a:ext cx="4643437" cy="2611437"/>
          </a:xfrm>
          <a:ln/>
        </p:spPr>
      </p:sp>
      <p:sp>
        <p:nvSpPr>
          <p:cNvPr id="78254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3529323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2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D941A1-29CD-4630-AD66-5B61E252379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2195" name="Rectangle 2"/>
          <p:cNvSpPr>
            <a:spLocks noGrp="1" noRot="1" noChangeAspect="1" noChangeArrowheads="1" noTextEdit="1"/>
          </p:cNvSpPr>
          <p:nvPr>
            <p:ph type="sldImg"/>
          </p:nvPr>
        </p:nvSpPr>
        <p:spPr>
          <a:xfrm>
            <a:off x="2309813" y="522288"/>
            <a:ext cx="4643437" cy="2611437"/>
          </a:xfrm>
          <a:ln/>
        </p:spPr>
      </p:sp>
      <p:sp>
        <p:nvSpPr>
          <p:cNvPr id="1672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58707743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4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1FA871B-D80F-48BE-8D31-5A6AB36CD2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4243" name="Rectangle 2"/>
          <p:cNvSpPr>
            <a:spLocks noGrp="1" noRot="1" noChangeAspect="1" noChangeArrowheads="1" noTextEdit="1"/>
          </p:cNvSpPr>
          <p:nvPr>
            <p:ph type="sldImg"/>
          </p:nvPr>
        </p:nvSpPr>
        <p:spPr>
          <a:xfrm>
            <a:off x="2309813" y="522288"/>
            <a:ext cx="4643437" cy="2611437"/>
          </a:xfrm>
          <a:ln/>
        </p:spPr>
      </p:sp>
      <p:sp>
        <p:nvSpPr>
          <p:cNvPr id="1674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5918914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2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A8953E1-11ED-4D5E-B7B6-E1593FDD624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675267" name="Rectangle 2"/>
          <p:cNvSpPr>
            <a:spLocks noGrp="1" noRot="1" noChangeAspect="1" noChangeArrowheads="1" noTextEdit="1"/>
          </p:cNvSpPr>
          <p:nvPr>
            <p:ph type="sldImg"/>
          </p:nvPr>
        </p:nvSpPr>
        <p:spPr>
          <a:xfrm>
            <a:off x="2309813" y="522288"/>
            <a:ext cx="4643437" cy="2611437"/>
          </a:xfrm>
          <a:ln/>
        </p:spPr>
      </p:sp>
      <p:sp>
        <p:nvSpPr>
          <p:cNvPr id="16752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8291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09272-7A44-6804-BACE-27BE34524407}"/>
            </a:ext>
          </a:extLst>
        </p:cNvPr>
        <p:cNvGrpSpPr/>
        <p:nvPr/>
      </p:nvGrpSpPr>
      <p:grpSpPr>
        <a:xfrm>
          <a:off x="0" y="0"/>
          <a:ext cx="0" cy="0"/>
          <a:chOff x="0" y="0"/>
          <a:chExt cx="0" cy="0"/>
        </a:xfrm>
      </p:grpSpPr>
      <p:sp>
        <p:nvSpPr>
          <p:cNvPr id="898050" name="Rectangle 7">
            <a:extLst>
              <a:ext uri="{FF2B5EF4-FFF2-40B4-BE49-F238E27FC236}">
                <a16:creationId xmlns:a16="http://schemas.microsoft.com/office/drawing/2014/main" id="{A4EB899C-FA6F-CDE3-E4B2-5AEA101E3652}"/>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C80FADF-A26F-4C1E-92EC-9AB9E46467C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8051" name="Rectangle 2">
            <a:extLst>
              <a:ext uri="{FF2B5EF4-FFF2-40B4-BE49-F238E27FC236}">
                <a16:creationId xmlns:a16="http://schemas.microsoft.com/office/drawing/2014/main" id="{EAE90FC8-E255-74F1-266B-7F4444B484BD}"/>
              </a:ext>
            </a:extLst>
          </p:cNvPr>
          <p:cNvSpPr>
            <a:spLocks noGrp="1" noRot="1" noChangeAspect="1" noChangeArrowheads="1" noTextEdit="1"/>
          </p:cNvSpPr>
          <p:nvPr>
            <p:ph type="sldImg"/>
          </p:nvPr>
        </p:nvSpPr>
        <p:spPr>
          <a:xfrm>
            <a:off x="2309813" y="522288"/>
            <a:ext cx="4643437" cy="2611437"/>
          </a:xfrm>
          <a:ln/>
        </p:spPr>
      </p:sp>
      <p:sp>
        <p:nvSpPr>
          <p:cNvPr id="898052" name="Rectangle 3">
            <a:extLst>
              <a:ext uri="{FF2B5EF4-FFF2-40B4-BE49-F238E27FC236}">
                <a16:creationId xmlns:a16="http://schemas.microsoft.com/office/drawing/2014/main" id="{089A4FB4-D26E-7F1E-BF98-A736C763C28D}"/>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57830314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42F0B71-613D-4AFC-A93B-0CF4E5D9D2E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9859" name="Rectangle 2"/>
          <p:cNvSpPr>
            <a:spLocks noGrp="1" noRot="1" noChangeAspect="1" noChangeArrowheads="1" noTextEdit="1"/>
          </p:cNvSpPr>
          <p:nvPr>
            <p:ph type="sldImg"/>
          </p:nvPr>
        </p:nvSpPr>
        <p:spPr>
          <a:xfrm>
            <a:off x="2309813" y="522288"/>
            <a:ext cx="4643437" cy="2611437"/>
          </a:xfrm>
          <a:ln/>
        </p:spPr>
      </p:sp>
      <p:sp>
        <p:nvSpPr>
          <p:cNvPr id="88986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054735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09E3B5-E524-4957-B426-CDF55EA2F3D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0883" name="Rectangle 2"/>
          <p:cNvSpPr>
            <a:spLocks noGrp="1" noRot="1" noChangeAspect="1" noChangeArrowheads="1" noTextEdit="1"/>
          </p:cNvSpPr>
          <p:nvPr>
            <p:ph type="sldImg"/>
          </p:nvPr>
        </p:nvSpPr>
        <p:spPr>
          <a:xfrm>
            <a:off x="2309813" y="522288"/>
            <a:ext cx="4643437" cy="2611437"/>
          </a:xfrm>
          <a:ln/>
        </p:spPr>
      </p:sp>
      <p:sp>
        <p:nvSpPr>
          <p:cNvPr id="8908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3708235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EBC01D9-2FC4-4400-9F19-34EB8E96E4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7027" name="Rectangle 2"/>
          <p:cNvSpPr>
            <a:spLocks noGrp="1" noRot="1" noChangeAspect="1" noChangeArrowheads="1" noTextEdit="1"/>
          </p:cNvSpPr>
          <p:nvPr>
            <p:ph type="sldImg"/>
          </p:nvPr>
        </p:nvSpPr>
        <p:spPr>
          <a:xfrm>
            <a:off x="2309813" y="522288"/>
            <a:ext cx="4643437" cy="2611437"/>
          </a:xfrm>
          <a:ln/>
        </p:spPr>
      </p:sp>
      <p:sp>
        <p:nvSpPr>
          <p:cNvPr id="897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2041334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47742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247986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282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650537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283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3234254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301</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41739464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302</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47347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D2790-D39D-FBE1-979F-BD72942F4DB7}"/>
            </a:ext>
          </a:extLst>
        </p:cNvPr>
        <p:cNvGrpSpPr/>
        <p:nvPr/>
      </p:nvGrpSpPr>
      <p:grpSpPr>
        <a:xfrm>
          <a:off x="0" y="0"/>
          <a:ext cx="0" cy="0"/>
          <a:chOff x="0" y="0"/>
          <a:chExt cx="0" cy="0"/>
        </a:xfrm>
      </p:grpSpPr>
      <p:sp>
        <p:nvSpPr>
          <p:cNvPr id="901122" name="Rectangle 7">
            <a:extLst>
              <a:ext uri="{FF2B5EF4-FFF2-40B4-BE49-F238E27FC236}">
                <a16:creationId xmlns:a16="http://schemas.microsoft.com/office/drawing/2014/main" id="{FB8FC7AA-AF8B-AAF5-0AD3-0C97918A7D7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5BF6E40-81BA-4C53-B558-BC7C8164EE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1123" name="Rectangle 2">
            <a:extLst>
              <a:ext uri="{FF2B5EF4-FFF2-40B4-BE49-F238E27FC236}">
                <a16:creationId xmlns:a16="http://schemas.microsoft.com/office/drawing/2014/main" id="{BE1F902B-BC89-197B-1789-07D5DDE9AC72}"/>
              </a:ext>
            </a:extLst>
          </p:cNvPr>
          <p:cNvSpPr>
            <a:spLocks noGrp="1" noRot="1" noChangeAspect="1" noChangeArrowheads="1" noTextEdit="1"/>
          </p:cNvSpPr>
          <p:nvPr>
            <p:ph type="sldImg"/>
          </p:nvPr>
        </p:nvSpPr>
        <p:spPr>
          <a:xfrm>
            <a:off x="2309813" y="522288"/>
            <a:ext cx="4643437" cy="2611437"/>
          </a:xfrm>
          <a:ln/>
        </p:spPr>
      </p:sp>
      <p:sp>
        <p:nvSpPr>
          <p:cNvPr id="901124" name="Rectangle 3">
            <a:extLst>
              <a:ext uri="{FF2B5EF4-FFF2-40B4-BE49-F238E27FC236}">
                <a16:creationId xmlns:a16="http://schemas.microsoft.com/office/drawing/2014/main" id="{0DFB2C58-6686-D201-8604-D85B622C6B1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91126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0032C-ACAA-72C2-4C12-84E95F69FF36}"/>
            </a:ext>
          </a:extLst>
        </p:cNvPr>
        <p:cNvGrpSpPr/>
        <p:nvPr/>
      </p:nvGrpSpPr>
      <p:grpSpPr>
        <a:xfrm>
          <a:off x="0" y="0"/>
          <a:ext cx="0" cy="0"/>
          <a:chOff x="0" y="0"/>
          <a:chExt cx="0" cy="0"/>
        </a:xfrm>
      </p:grpSpPr>
      <p:sp>
        <p:nvSpPr>
          <p:cNvPr id="902146" name="Rectangle 7">
            <a:extLst>
              <a:ext uri="{FF2B5EF4-FFF2-40B4-BE49-F238E27FC236}">
                <a16:creationId xmlns:a16="http://schemas.microsoft.com/office/drawing/2014/main" id="{E4C2D333-15CA-6464-D76F-4BDA1757FA4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74C836-F96B-41C7-8C16-A8E99E0EF2C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2147" name="Rectangle 2">
            <a:extLst>
              <a:ext uri="{FF2B5EF4-FFF2-40B4-BE49-F238E27FC236}">
                <a16:creationId xmlns:a16="http://schemas.microsoft.com/office/drawing/2014/main" id="{38667805-6EFF-DAC2-10AF-D6AF89A1B0FF}"/>
              </a:ext>
            </a:extLst>
          </p:cNvPr>
          <p:cNvSpPr>
            <a:spLocks noGrp="1" noRot="1" noChangeAspect="1" noChangeArrowheads="1" noTextEdit="1"/>
          </p:cNvSpPr>
          <p:nvPr>
            <p:ph type="sldImg"/>
          </p:nvPr>
        </p:nvSpPr>
        <p:spPr>
          <a:xfrm>
            <a:off x="2309813" y="522288"/>
            <a:ext cx="4643437" cy="2611437"/>
          </a:xfrm>
          <a:ln/>
        </p:spPr>
      </p:sp>
      <p:sp>
        <p:nvSpPr>
          <p:cNvPr id="902148" name="Rectangle 3">
            <a:extLst>
              <a:ext uri="{FF2B5EF4-FFF2-40B4-BE49-F238E27FC236}">
                <a16:creationId xmlns:a16="http://schemas.microsoft.com/office/drawing/2014/main" id="{5B20A504-72B2-6C24-AC57-B5239CA604A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85026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FFFE6-A8C0-5BBC-5DE0-45934722A8C7}"/>
            </a:ext>
          </a:extLst>
        </p:cNvPr>
        <p:cNvGrpSpPr/>
        <p:nvPr/>
      </p:nvGrpSpPr>
      <p:grpSpPr>
        <a:xfrm>
          <a:off x="0" y="0"/>
          <a:ext cx="0" cy="0"/>
          <a:chOff x="0" y="0"/>
          <a:chExt cx="0" cy="0"/>
        </a:xfrm>
      </p:grpSpPr>
      <p:sp>
        <p:nvSpPr>
          <p:cNvPr id="903170" name="Rectangle 7">
            <a:extLst>
              <a:ext uri="{FF2B5EF4-FFF2-40B4-BE49-F238E27FC236}">
                <a16:creationId xmlns:a16="http://schemas.microsoft.com/office/drawing/2014/main" id="{1A488644-B6E9-4A50-9ECE-96FBA41220C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7577329-E25B-4FB0-8E71-F3C719F979F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3171" name="Rectangle 2">
            <a:extLst>
              <a:ext uri="{FF2B5EF4-FFF2-40B4-BE49-F238E27FC236}">
                <a16:creationId xmlns:a16="http://schemas.microsoft.com/office/drawing/2014/main" id="{FF9181F7-555A-1BDC-65C3-9EAEBED70F06}"/>
              </a:ext>
            </a:extLst>
          </p:cNvPr>
          <p:cNvSpPr>
            <a:spLocks noGrp="1" noRot="1" noChangeAspect="1" noChangeArrowheads="1" noTextEdit="1"/>
          </p:cNvSpPr>
          <p:nvPr>
            <p:ph type="sldImg"/>
          </p:nvPr>
        </p:nvSpPr>
        <p:spPr>
          <a:xfrm>
            <a:off x="2309813" y="522288"/>
            <a:ext cx="4643437" cy="2611437"/>
          </a:xfrm>
          <a:ln/>
        </p:spPr>
      </p:sp>
      <p:sp>
        <p:nvSpPr>
          <p:cNvPr id="903172" name="Rectangle 3">
            <a:extLst>
              <a:ext uri="{FF2B5EF4-FFF2-40B4-BE49-F238E27FC236}">
                <a16:creationId xmlns:a16="http://schemas.microsoft.com/office/drawing/2014/main" id="{1E6D0991-1241-DF90-4E04-2020A3DB3A5C}"/>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35613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0A75F-C123-D1CA-7EA5-B5C449BB1D88}"/>
            </a:ext>
          </a:extLst>
        </p:cNvPr>
        <p:cNvGrpSpPr/>
        <p:nvPr/>
      </p:nvGrpSpPr>
      <p:grpSpPr>
        <a:xfrm>
          <a:off x="0" y="0"/>
          <a:ext cx="0" cy="0"/>
          <a:chOff x="0" y="0"/>
          <a:chExt cx="0" cy="0"/>
        </a:xfrm>
      </p:grpSpPr>
      <p:sp>
        <p:nvSpPr>
          <p:cNvPr id="904194" name="Rectangle 7">
            <a:extLst>
              <a:ext uri="{FF2B5EF4-FFF2-40B4-BE49-F238E27FC236}">
                <a16:creationId xmlns:a16="http://schemas.microsoft.com/office/drawing/2014/main" id="{F09D743F-8A8A-C872-2DD6-CA1A93D23FF4}"/>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814EA23-B864-4966-9BE7-BE4866076BF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4195" name="Rectangle 2">
            <a:extLst>
              <a:ext uri="{FF2B5EF4-FFF2-40B4-BE49-F238E27FC236}">
                <a16:creationId xmlns:a16="http://schemas.microsoft.com/office/drawing/2014/main" id="{E7587815-0A3C-F957-3D56-8168CE96A8AA}"/>
              </a:ext>
            </a:extLst>
          </p:cNvPr>
          <p:cNvSpPr>
            <a:spLocks noGrp="1" noRot="1" noChangeAspect="1" noChangeArrowheads="1" noTextEdit="1"/>
          </p:cNvSpPr>
          <p:nvPr>
            <p:ph type="sldImg"/>
          </p:nvPr>
        </p:nvSpPr>
        <p:spPr>
          <a:xfrm>
            <a:off x="2309813" y="522288"/>
            <a:ext cx="4643437" cy="2611437"/>
          </a:xfrm>
          <a:ln/>
        </p:spPr>
      </p:sp>
      <p:sp>
        <p:nvSpPr>
          <p:cNvPr id="904196" name="Rectangle 3">
            <a:extLst>
              <a:ext uri="{FF2B5EF4-FFF2-40B4-BE49-F238E27FC236}">
                <a16:creationId xmlns:a16="http://schemas.microsoft.com/office/drawing/2014/main" id="{4074C1D1-9166-A8AA-FD1B-3101177755E8}"/>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06137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B243-5ECE-B991-225D-EC36B58213F3}"/>
            </a:ext>
          </a:extLst>
        </p:cNvPr>
        <p:cNvGrpSpPr/>
        <p:nvPr/>
      </p:nvGrpSpPr>
      <p:grpSpPr>
        <a:xfrm>
          <a:off x="0" y="0"/>
          <a:ext cx="0" cy="0"/>
          <a:chOff x="0" y="0"/>
          <a:chExt cx="0" cy="0"/>
        </a:xfrm>
      </p:grpSpPr>
      <p:sp>
        <p:nvSpPr>
          <p:cNvPr id="906242" name="Rectangle 7">
            <a:extLst>
              <a:ext uri="{FF2B5EF4-FFF2-40B4-BE49-F238E27FC236}">
                <a16:creationId xmlns:a16="http://schemas.microsoft.com/office/drawing/2014/main" id="{4CCA040E-B5B0-6A5A-63C9-6D40F2C648BE}"/>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AB6D170-7E1B-46AF-8FE1-CF5ADE47144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6243" name="Rectangle 2">
            <a:extLst>
              <a:ext uri="{FF2B5EF4-FFF2-40B4-BE49-F238E27FC236}">
                <a16:creationId xmlns:a16="http://schemas.microsoft.com/office/drawing/2014/main" id="{8301F14B-31B8-C573-CB63-2605B1A00BE8}"/>
              </a:ext>
            </a:extLst>
          </p:cNvPr>
          <p:cNvSpPr>
            <a:spLocks noGrp="1" noRot="1" noChangeAspect="1" noChangeArrowheads="1" noTextEdit="1"/>
          </p:cNvSpPr>
          <p:nvPr>
            <p:ph type="sldImg"/>
          </p:nvPr>
        </p:nvSpPr>
        <p:spPr>
          <a:xfrm>
            <a:off x="2309813" y="522288"/>
            <a:ext cx="4643437" cy="2611437"/>
          </a:xfrm>
          <a:ln/>
        </p:spPr>
      </p:sp>
      <p:sp>
        <p:nvSpPr>
          <p:cNvPr id="906244" name="Rectangle 3">
            <a:extLst>
              <a:ext uri="{FF2B5EF4-FFF2-40B4-BE49-F238E27FC236}">
                <a16:creationId xmlns:a16="http://schemas.microsoft.com/office/drawing/2014/main" id="{10F3D420-A756-BF29-D529-8A1F0D6D700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08959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4BBBE-4B03-AD98-DF09-52BBDAA3E29E}"/>
            </a:ext>
          </a:extLst>
        </p:cNvPr>
        <p:cNvGrpSpPr/>
        <p:nvPr/>
      </p:nvGrpSpPr>
      <p:grpSpPr>
        <a:xfrm>
          <a:off x="0" y="0"/>
          <a:ext cx="0" cy="0"/>
          <a:chOff x="0" y="0"/>
          <a:chExt cx="0" cy="0"/>
        </a:xfrm>
      </p:grpSpPr>
      <p:sp>
        <p:nvSpPr>
          <p:cNvPr id="880642" name="Rectangle 7">
            <a:extLst>
              <a:ext uri="{FF2B5EF4-FFF2-40B4-BE49-F238E27FC236}">
                <a16:creationId xmlns:a16="http://schemas.microsoft.com/office/drawing/2014/main" id="{4CA6D63C-A2FA-25AB-A56C-5C944D02E37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a:extLst>
              <a:ext uri="{FF2B5EF4-FFF2-40B4-BE49-F238E27FC236}">
                <a16:creationId xmlns:a16="http://schemas.microsoft.com/office/drawing/2014/main" id="{4190B864-F5CF-B4AE-0B2A-DF07D433138A}"/>
              </a:ext>
            </a:extLst>
          </p:cNvPr>
          <p:cNvSpPr>
            <a:spLocks noGrp="1" noRot="1" noChangeAspect="1" noChangeArrowheads="1" noTextEdit="1"/>
          </p:cNvSpPr>
          <p:nvPr>
            <p:ph type="sldImg"/>
          </p:nvPr>
        </p:nvSpPr>
        <p:spPr>
          <a:xfrm>
            <a:off x="2309813" y="522288"/>
            <a:ext cx="4643437" cy="2611437"/>
          </a:xfrm>
          <a:ln/>
        </p:spPr>
      </p:sp>
      <p:sp>
        <p:nvSpPr>
          <p:cNvPr id="880644" name="Rectangle 3">
            <a:extLst>
              <a:ext uri="{FF2B5EF4-FFF2-40B4-BE49-F238E27FC236}">
                <a16:creationId xmlns:a16="http://schemas.microsoft.com/office/drawing/2014/main" id="{B552F59D-9241-79B8-4429-85EE51D4FB7A}"/>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900714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DD1A3-EFE3-D57A-F484-AC333EBF79EF}"/>
            </a:ext>
          </a:extLst>
        </p:cNvPr>
        <p:cNvGrpSpPr/>
        <p:nvPr/>
      </p:nvGrpSpPr>
      <p:grpSpPr>
        <a:xfrm>
          <a:off x="0" y="0"/>
          <a:ext cx="0" cy="0"/>
          <a:chOff x="0" y="0"/>
          <a:chExt cx="0" cy="0"/>
        </a:xfrm>
      </p:grpSpPr>
      <p:sp>
        <p:nvSpPr>
          <p:cNvPr id="911362" name="Rectangle 7">
            <a:extLst>
              <a:ext uri="{FF2B5EF4-FFF2-40B4-BE49-F238E27FC236}">
                <a16:creationId xmlns:a16="http://schemas.microsoft.com/office/drawing/2014/main" id="{25D3CE79-5848-40B6-9E90-C1D88DB91E11}"/>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3942941-6171-4A84-B45D-FC7C306ABD3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1363" name="Rectangle 2">
            <a:extLst>
              <a:ext uri="{FF2B5EF4-FFF2-40B4-BE49-F238E27FC236}">
                <a16:creationId xmlns:a16="http://schemas.microsoft.com/office/drawing/2014/main" id="{CB5F33AB-840D-BE6D-C76C-D3B81652F929}"/>
              </a:ext>
            </a:extLst>
          </p:cNvPr>
          <p:cNvSpPr>
            <a:spLocks noGrp="1" noRot="1" noChangeAspect="1" noChangeArrowheads="1" noTextEdit="1"/>
          </p:cNvSpPr>
          <p:nvPr>
            <p:ph type="sldImg"/>
          </p:nvPr>
        </p:nvSpPr>
        <p:spPr>
          <a:xfrm>
            <a:off x="2309813" y="522288"/>
            <a:ext cx="4643437" cy="2611437"/>
          </a:xfrm>
          <a:ln/>
        </p:spPr>
      </p:sp>
      <p:sp>
        <p:nvSpPr>
          <p:cNvPr id="911364" name="Rectangle 3">
            <a:extLst>
              <a:ext uri="{FF2B5EF4-FFF2-40B4-BE49-F238E27FC236}">
                <a16:creationId xmlns:a16="http://schemas.microsoft.com/office/drawing/2014/main" id="{24A6AF99-213E-FA8F-3F0B-489FFF33822B}"/>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621909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BE7F-B444-DE00-5203-8EF23907480C}"/>
            </a:ext>
          </a:extLst>
        </p:cNvPr>
        <p:cNvGrpSpPr/>
        <p:nvPr/>
      </p:nvGrpSpPr>
      <p:grpSpPr>
        <a:xfrm>
          <a:off x="0" y="0"/>
          <a:ext cx="0" cy="0"/>
          <a:chOff x="0" y="0"/>
          <a:chExt cx="0" cy="0"/>
        </a:xfrm>
      </p:grpSpPr>
      <p:sp>
        <p:nvSpPr>
          <p:cNvPr id="919554" name="Rectangle 7">
            <a:extLst>
              <a:ext uri="{FF2B5EF4-FFF2-40B4-BE49-F238E27FC236}">
                <a16:creationId xmlns:a16="http://schemas.microsoft.com/office/drawing/2014/main" id="{D74C1D80-9596-705D-3A50-6B66F6901D2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C27053-F473-4988-8B3A-E3EA4DD592A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9555" name="Rectangle 2">
            <a:extLst>
              <a:ext uri="{FF2B5EF4-FFF2-40B4-BE49-F238E27FC236}">
                <a16:creationId xmlns:a16="http://schemas.microsoft.com/office/drawing/2014/main" id="{291E8152-627F-425F-1808-A206947458CF}"/>
              </a:ext>
            </a:extLst>
          </p:cNvPr>
          <p:cNvSpPr>
            <a:spLocks noGrp="1" noRot="1" noChangeAspect="1" noChangeArrowheads="1" noTextEdit="1"/>
          </p:cNvSpPr>
          <p:nvPr>
            <p:ph type="sldImg"/>
          </p:nvPr>
        </p:nvSpPr>
        <p:spPr>
          <a:xfrm>
            <a:off x="2309813" y="522288"/>
            <a:ext cx="4643437" cy="2611437"/>
          </a:xfrm>
          <a:ln/>
        </p:spPr>
      </p:sp>
      <p:sp>
        <p:nvSpPr>
          <p:cNvPr id="919556" name="Rectangle 3">
            <a:extLst>
              <a:ext uri="{FF2B5EF4-FFF2-40B4-BE49-F238E27FC236}">
                <a16:creationId xmlns:a16="http://schemas.microsoft.com/office/drawing/2014/main" id="{74B3FAC3-FB22-C3FA-D2CF-3409DCB71AC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734753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9B9D0-5407-AE40-EA32-BC4737176C28}"/>
            </a:ext>
          </a:extLst>
        </p:cNvPr>
        <p:cNvGrpSpPr/>
        <p:nvPr/>
      </p:nvGrpSpPr>
      <p:grpSpPr>
        <a:xfrm>
          <a:off x="0" y="0"/>
          <a:ext cx="0" cy="0"/>
          <a:chOff x="0" y="0"/>
          <a:chExt cx="0" cy="0"/>
        </a:xfrm>
      </p:grpSpPr>
      <p:sp>
        <p:nvSpPr>
          <p:cNvPr id="931842" name="Rectangle 7">
            <a:extLst>
              <a:ext uri="{FF2B5EF4-FFF2-40B4-BE49-F238E27FC236}">
                <a16:creationId xmlns:a16="http://schemas.microsoft.com/office/drawing/2014/main" id="{58A7551D-AA9F-F840-3920-A9691DF7FB3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3EB91C7-6C5D-47FE-B08E-76F211147EE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1843" name="Rectangle 2">
            <a:extLst>
              <a:ext uri="{FF2B5EF4-FFF2-40B4-BE49-F238E27FC236}">
                <a16:creationId xmlns:a16="http://schemas.microsoft.com/office/drawing/2014/main" id="{EE4C60C1-1185-0E33-1881-9EB0E77208A9}"/>
              </a:ext>
            </a:extLst>
          </p:cNvPr>
          <p:cNvSpPr>
            <a:spLocks noGrp="1" noRot="1" noChangeAspect="1" noChangeArrowheads="1" noTextEdit="1"/>
          </p:cNvSpPr>
          <p:nvPr>
            <p:ph type="sldImg"/>
          </p:nvPr>
        </p:nvSpPr>
        <p:spPr>
          <a:xfrm>
            <a:off x="2309813" y="522288"/>
            <a:ext cx="4643437" cy="2611437"/>
          </a:xfrm>
          <a:ln/>
        </p:spPr>
      </p:sp>
      <p:sp>
        <p:nvSpPr>
          <p:cNvPr id="931844" name="Rectangle 3">
            <a:extLst>
              <a:ext uri="{FF2B5EF4-FFF2-40B4-BE49-F238E27FC236}">
                <a16:creationId xmlns:a16="http://schemas.microsoft.com/office/drawing/2014/main" id="{A112E648-A8D2-8C97-FB39-5A88BAA1843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86966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CFA1B-C447-B991-65E3-75BC81D783BE}"/>
            </a:ext>
          </a:extLst>
        </p:cNvPr>
        <p:cNvGrpSpPr/>
        <p:nvPr/>
      </p:nvGrpSpPr>
      <p:grpSpPr>
        <a:xfrm>
          <a:off x="0" y="0"/>
          <a:ext cx="0" cy="0"/>
          <a:chOff x="0" y="0"/>
          <a:chExt cx="0" cy="0"/>
        </a:xfrm>
      </p:grpSpPr>
      <p:sp>
        <p:nvSpPr>
          <p:cNvPr id="932866" name="Rectangle 7">
            <a:extLst>
              <a:ext uri="{FF2B5EF4-FFF2-40B4-BE49-F238E27FC236}">
                <a16:creationId xmlns:a16="http://schemas.microsoft.com/office/drawing/2014/main" id="{27C8258A-FBE7-7920-E765-7601F5A70B3C}"/>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34523E1-D570-4584-97CC-1A59D505BED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2867" name="Rectangle 2">
            <a:extLst>
              <a:ext uri="{FF2B5EF4-FFF2-40B4-BE49-F238E27FC236}">
                <a16:creationId xmlns:a16="http://schemas.microsoft.com/office/drawing/2014/main" id="{8A1BA61F-573E-533D-DEF7-270FEEC2AFB1}"/>
              </a:ext>
            </a:extLst>
          </p:cNvPr>
          <p:cNvSpPr>
            <a:spLocks noGrp="1" noRot="1" noChangeAspect="1" noChangeArrowheads="1" noTextEdit="1"/>
          </p:cNvSpPr>
          <p:nvPr>
            <p:ph type="sldImg"/>
          </p:nvPr>
        </p:nvSpPr>
        <p:spPr>
          <a:xfrm>
            <a:off x="2309813" y="522288"/>
            <a:ext cx="4643437" cy="2611437"/>
          </a:xfrm>
          <a:ln/>
        </p:spPr>
      </p:sp>
      <p:sp>
        <p:nvSpPr>
          <p:cNvPr id="932868" name="Rectangle 3">
            <a:extLst>
              <a:ext uri="{FF2B5EF4-FFF2-40B4-BE49-F238E27FC236}">
                <a16:creationId xmlns:a16="http://schemas.microsoft.com/office/drawing/2014/main" id="{0177806D-1521-856E-4545-F70D46D236E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12205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801D6AD-4712-43EB-B66C-43B4B99E8433}" type="slidenum">
              <a:rPr lang="fr-FR" smtClean="0"/>
              <a:pPr/>
              <a:t>50</a:t>
            </a:fld>
            <a:endParaRPr lang="fr-FR" dirty="0"/>
          </a:p>
        </p:txBody>
      </p:sp>
    </p:spTree>
    <p:extLst>
      <p:ext uri="{BB962C8B-B14F-4D97-AF65-F5344CB8AC3E}">
        <p14:creationId xmlns:p14="http://schemas.microsoft.com/office/powerpoint/2010/main" val="28189793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E1F29B4-E7E5-4C8B-8E17-DD96E48162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8979" name="Rectangle 2"/>
          <p:cNvSpPr>
            <a:spLocks noGrp="1" noRot="1" noChangeAspect="1" noChangeArrowheads="1" noTextEdit="1"/>
          </p:cNvSpPr>
          <p:nvPr>
            <p:ph type="sldImg"/>
          </p:nvPr>
        </p:nvSpPr>
        <p:spPr>
          <a:xfrm>
            <a:off x="2309813" y="522288"/>
            <a:ext cx="4643437" cy="2611437"/>
          </a:xfrm>
          <a:ln/>
        </p:spPr>
      </p:sp>
      <p:sp>
        <p:nvSpPr>
          <p:cNvPr id="63898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328032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7547400-19EF-4C64-AED6-9A9928326D57}"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0003" name="Rectangle 2"/>
          <p:cNvSpPr>
            <a:spLocks noGrp="1" noRot="1" noChangeAspect="1" noChangeArrowheads="1" noTextEdit="1"/>
          </p:cNvSpPr>
          <p:nvPr>
            <p:ph type="sldImg"/>
          </p:nvPr>
        </p:nvSpPr>
        <p:spPr>
          <a:xfrm>
            <a:off x="2309813" y="522288"/>
            <a:ext cx="4643437" cy="2611437"/>
          </a:xfrm>
          <a:ln/>
        </p:spPr>
      </p:sp>
      <p:sp>
        <p:nvSpPr>
          <p:cNvPr id="640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4357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23A1FB-8969-4624-8382-0FFA06A6E280}"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1027" name="Rectangle 2"/>
          <p:cNvSpPr>
            <a:spLocks noGrp="1" noRot="1" noChangeAspect="1" noChangeArrowheads="1" noTextEdit="1"/>
          </p:cNvSpPr>
          <p:nvPr>
            <p:ph type="sldImg"/>
          </p:nvPr>
        </p:nvSpPr>
        <p:spPr>
          <a:xfrm>
            <a:off x="2309813" y="522288"/>
            <a:ext cx="4643437" cy="2611437"/>
          </a:xfrm>
          <a:ln/>
        </p:spPr>
      </p:sp>
      <p:sp>
        <p:nvSpPr>
          <p:cNvPr id="641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01312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28498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953F7-6148-3613-D16B-6C50A6C5D008}"/>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2B1AA24C-756B-1F1B-3E15-714E7578C08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C6427888-6CF4-FD5B-01C2-8F556C97E1E0}"/>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30A5357C-A903-A3FE-84DA-8C28F1461FFF}"/>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01845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36CDB-47E7-2085-3933-DF82E3FA95ED}"/>
            </a:ext>
          </a:extLst>
        </p:cNvPr>
        <p:cNvGrpSpPr/>
        <p:nvPr/>
      </p:nvGrpSpPr>
      <p:grpSpPr>
        <a:xfrm>
          <a:off x="0" y="0"/>
          <a:ext cx="0" cy="0"/>
          <a:chOff x="0" y="0"/>
          <a:chExt cx="0" cy="0"/>
        </a:xfrm>
      </p:grpSpPr>
      <p:sp>
        <p:nvSpPr>
          <p:cNvPr id="1680386" name="Rectangle 7">
            <a:extLst>
              <a:ext uri="{FF2B5EF4-FFF2-40B4-BE49-F238E27FC236}">
                <a16:creationId xmlns:a16="http://schemas.microsoft.com/office/drawing/2014/main" id="{64581696-9FFC-8E3C-A6DF-F2B4182373C6}"/>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80387" name="Rectangle 2">
            <a:extLst>
              <a:ext uri="{FF2B5EF4-FFF2-40B4-BE49-F238E27FC236}">
                <a16:creationId xmlns:a16="http://schemas.microsoft.com/office/drawing/2014/main" id="{0E46D2FD-9010-F006-E89E-527D9A7FD9D4}"/>
              </a:ext>
            </a:extLst>
          </p:cNvPr>
          <p:cNvSpPr>
            <a:spLocks noGrp="1" noRot="1" noChangeAspect="1" noChangeArrowheads="1" noTextEdit="1"/>
          </p:cNvSpPr>
          <p:nvPr>
            <p:ph type="sldImg"/>
          </p:nvPr>
        </p:nvSpPr>
        <p:spPr>
          <a:xfrm>
            <a:off x="2309813" y="522288"/>
            <a:ext cx="4643437" cy="2611437"/>
          </a:xfrm>
          <a:ln/>
        </p:spPr>
      </p:sp>
      <p:sp>
        <p:nvSpPr>
          <p:cNvPr id="1680388" name="Rectangle 3">
            <a:extLst>
              <a:ext uri="{FF2B5EF4-FFF2-40B4-BE49-F238E27FC236}">
                <a16:creationId xmlns:a16="http://schemas.microsoft.com/office/drawing/2014/main" id="{CF97C858-3590-7CAC-8427-50A6214F0F2B}"/>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7796946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08963-634B-C966-FA8B-DB4193ADC100}"/>
            </a:ext>
          </a:extLst>
        </p:cNvPr>
        <p:cNvGrpSpPr/>
        <p:nvPr/>
      </p:nvGrpSpPr>
      <p:grpSpPr>
        <a:xfrm>
          <a:off x="0" y="0"/>
          <a:ext cx="0" cy="0"/>
          <a:chOff x="0" y="0"/>
          <a:chExt cx="0" cy="0"/>
        </a:xfrm>
      </p:grpSpPr>
      <p:sp>
        <p:nvSpPr>
          <p:cNvPr id="672770" name="Rectangle 7">
            <a:extLst>
              <a:ext uri="{FF2B5EF4-FFF2-40B4-BE49-F238E27FC236}">
                <a16:creationId xmlns:a16="http://schemas.microsoft.com/office/drawing/2014/main" id="{5A19E5A6-BCF2-D10E-4A42-DDC998DC0B2F}"/>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a:extLst>
              <a:ext uri="{FF2B5EF4-FFF2-40B4-BE49-F238E27FC236}">
                <a16:creationId xmlns:a16="http://schemas.microsoft.com/office/drawing/2014/main" id="{4D6B6EAA-C95A-EEE4-06CC-AAF191EAC43C}"/>
              </a:ext>
            </a:extLst>
          </p:cNvPr>
          <p:cNvSpPr>
            <a:spLocks noGrp="1" noRot="1" noChangeAspect="1" noChangeArrowheads="1" noTextEdit="1"/>
          </p:cNvSpPr>
          <p:nvPr>
            <p:ph type="sldImg"/>
          </p:nvPr>
        </p:nvSpPr>
        <p:spPr>
          <a:xfrm>
            <a:off x="2309813" y="522288"/>
            <a:ext cx="4643437" cy="2611437"/>
          </a:xfrm>
          <a:ln/>
        </p:spPr>
      </p:sp>
      <p:sp>
        <p:nvSpPr>
          <p:cNvPr id="672772" name="Rectangle 3">
            <a:extLst>
              <a:ext uri="{FF2B5EF4-FFF2-40B4-BE49-F238E27FC236}">
                <a16:creationId xmlns:a16="http://schemas.microsoft.com/office/drawing/2014/main" id="{22F64D34-EF2B-8506-36A0-B5CA1BB1EC12}"/>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6221021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29E9-BA3E-1192-07C4-3F0DA32D5652}"/>
            </a:ext>
          </a:extLst>
        </p:cNvPr>
        <p:cNvGrpSpPr/>
        <p:nvPr/>
      </p:nvGrpSpPr>
      <p:grpSpPr>
        <a:xfrm>
          <a:off x="0" y="0"/>
          <a:ext cx="0" cy="0"/>
          <a:chOff x="0" y="0"/>
          <a:chExt cx="0" cy="0"/>
        </a:xfrm>
      </p:grpSpPr>
      <p:sp>
        <p:nvSpPr>
          <p:cNvPr id="1616898" name="Rectangle 7">
            <a:extLst>
              <a:ext uri="{FF2B5EF4-FFF2-40B4-BE49-F238E27FC236}">
                <a16:creationId xmlns:a16="http://schemas.microsoft.com/office/drawing/2014/main" id="{F349B0E7-6734-D99C-4235-BB3034A4B669}"/>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A980502-6739-407E-BC04-86BB17903FA9}"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6899" name="Rectangle 2">
            <a:extLst>
              <a:ext uri="{FF2B5EF4-FFF2-40B4-BE49-F238E27FC236}">
                <a16:creationId xmlns:a16="http://schemas.microsoft.com/office/drawing/2014/main" id="{2F5A93F9-F526-9F78-2A2E-BD33D016379B}"/>
              </a:ext>
            </a:extLst>
          </p:cNvPr>
          <p:cNvSpPr>
            <a:spLocks noGrp="1" noRot="1" noChangeAspect="1" noChangeArrowheads="1" noTextEdit="1"/>
          </p:cNvSpPr>
          <p:nvPr>
            <p:ph type="sldImg"/>
          </p:nvPr>
        </p:nvSpPr>
        <p:spPr>
          <a:xfrm>
            <a:off x="2309813" y="522288"/>
            <a:ext cx="4643437" cy="2611437"/>
          </a:xfrm>
          <a:ln/>
        </p:spPr>
      </p:sp>
      <p:sp>
        <p:nvSpPr>
          <p:cNvPr id="1616900" name="Rectangle 3">
            <a:extLst>
              <a:ext uri="{FF2B5EF4-FFF2-40B4-BE49-F238E27FC236}">
                <a16:creationId xmlns:a16="http://schemas.microsoft.com/office/drawing/2014/main" id="{C110D38D-2400-E513-9F8B-D87A01718793}"/>
              </a:ext>
            </a:extLst>
          </p:cNvPr>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37972122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8114B-8AA7-B1E6-0BB9-A14F882FAE5F}"/>
            </a:ext>
          </a:extLst>
        </p:cNvPr>
        <p:cNvGrpSpPr/>
        <p:nvPr/>
      </p:nvGrpSpPr>
      <p:grpSpPr>
        <a:xfrm>
          <a:off x="0" y="0"/>
          <a:ext cx="0" cy="0"/>
          <a:chOff x="0" y="0"/>
          <a:chExt cx="0" cy="0"/>
        </a:xfrm>
      </p:grpSpPr>
      <p:sp>
        <p:nvSpPr>
          <p:cNvPr id="1617922" name="Rectangle 7">
            <a:extLst>
              <a:ext uri="{FF2B5EF4-FFF2-40B4-BE49-F238E27FC236}">
                <a16:creationId xmlns:a16="http://schemas.microsoft.com/office/drawing/2014/main" id="{72A245BA-5DBB-710D-7F00-9C94257804C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6769B54-D4F4-4E1F-A996-C5F051C665C6}"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7923" name="Rectangle 2">
            <a:extLst>
              <a:ext uri="{FF2B5EF4-FFF2-40B4-BE49-F238E27FC236}">
                <a16:creationId xmlns:a16="http://schemas.microsoft.com/office/drawing/2014/main" id="{7B617EF9-EF94-DE1B-BD7C-141D728C5358}"/>
              </a:ext>
            </a:extLst>
          </p:cNvPr>
          <p:cNvSpPr>
            <a:spLocks noGrp="1" noRot="1" noChangeAspect="1" noChangeArrowheads="1" noTextEdit="1"/>
          </p:cNvSpPr>
          <p:nvPr>
            <p:ph type="sldImg"/>
          </p:nvPr>
        </p:nvSpPr>
        <p:spPr>
          <a:xfrm>
            <a:off x="2309813" y="522288"/>
            <a:ext cx="4643437" cy="2611437"/>
          </a:xfrm>
          <a:ln/>
        </p:spPr>
      </p:sp>
      <p:sp>
        <p:nvSpPr>
          <p:cNvPr id="1617924" name="Rectangle 3">
            <a:extLst>
              <a:ext uri="{FF2B5EF4-FFF2-40B4-BE49-F238E27FC236}">
                <a16:creationId xmlns:a16="http://schemas.microsoft.com/office/drawing/2014/main" id="{06C8931F-BE5A-D377-4698-C9C22447EEF6}"/>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98968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0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1BC4AFD-D9F6-4D0F-98B2-1C8F1259BA7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4067" name="Rectangle 2"/>
          <p:cNvSpPr>
            <a:spLocks noGrp="1" noRot="1" noChangeAspect="1" noChangeArrowheads="1" noTextEdit="1"/>
          </p:cNvSpPr>
          <p:nvPr>
            <p:ph type="sldImg"/>
          </p:nvPr>
        </p:nvSpPr>
        <p:spPr>
          <a:xfrm>
            <a:off x="2309813" y="522288"/>
            <a:ext cx="4643437" cy="2611437"/>
          </a:xfrm>
          <a:ln/>
        </p:spPr>
      </p:sp>
      <p:sp>
        <p:nvSpPr>
          <p:cNvPr id="9840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824153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7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322BCF-3A59-4135-B850-4844692FC35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311747" name="Rectangle 2"/>
          <p:cNvSpPr>
            <a:spLocks noGrp="1" noRot="1" noChangeAspect="1" noChangeArrowheads="1" noTextEdit="1"/>
          </p:cNvSpPr>
          <p:nvPr>
            <p:ph type="sldImg"/>
          </p:nvPr>
        </p:nvSpPr>
        <p:spPr>
          <a:xfrm>
            <a:off x="2309813" y="522288"/>
            <a:ext cx="4643437" cy="2611437"/>
          </a:xfrm>
          <a:ln/>
        </p:spPr>
      </p:sp>
      <p:sp>
        <p:nvSpPr>
          <p:cNvPr id="13117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35423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0853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69164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2892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6923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552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AADEB-88FB-CA63-C9B5-9D9F33691841}"/>
            </a:ext>
          </a:extLst>
        </p:cNvPr>
        <p:cNvGrpSpPr/>
        <p:nvPr/>
      </p:nvGrpSpPr>
      <p:grpSpPr>
        <a:xfrm>
          <a:off x="0" y="0"/>
          <a:ext cx="0" cy="0"/>
          <a:chOff x="0" y="0"/>
          <a:chExt cx="0" cy="0"/>
        </a:xfrm>
      </p:grpSpPr>
      <p:sp>
        <p:nvSpPr>
          <p:cNvPr id="882690" name="Rectangle 7">
            <a:extLst>
              <a:ext uri="{FF2B5EF4-FFF2-40B4-BE49-F238E27FC236}">
                <a16:creationId xmlns:a16="http://schemas.microsoft.com/office/drawing/2014/main" id="{C1234301-0498-03E9-91CF-D52C1E213BE8}"/>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a:extLst>
              <a:ext uri="{FF2B5EF4-FFF2-40B4-BE49-F238E27FC236}">
                <a16:creationId xmlns:a16="http://schemas.microsoft.com/office/drawing/2014/main" id="{F5116B6C-37C2-D2D8-009A-F2CE0D66727E}"/>
              </a:ext>
            </a:extLst>
          </p:cNvPr>
          <p:cNvSpPr>
            <a:spLocks noGrp="1" noRot="1" noChangeAspect="1" noChangeArrowheads="1" noTextEdit="1"/>
          </p:cNvSpPr>
          <p:nvPr>
            <p:ph type="sldImg"/>
          </p:nvPr>
        </p:nvSpPr>
        <p:spPr>
          <a:xfrm>
            <a:off x="2309813" y="522288"/>
            <a:ext cx="4643437" cy="2611437"/>
          </a:xfrm>
          <a:ln/>
        </p:spPr>
      </p:sp>
      <p:sp>
        <p:nvSpPr>
          <p:cNvPr id="882692" name="Rectangle 3">
            <a:extLst>
              <a:ext uri="{FF2B5EF4-FFF2-40B4-BE49-F238E27FC236}">
                <a16:creationId xmlns:a16="http://schemas.microsoft.com/office/drawing/2014/main" id="{CEEA62E9-DE73-084F-E64D-75D4B8CFE1B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381658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2706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8132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345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7635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665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0530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907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7981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3783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1721776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EFD7F-D50F-88F6-77F8-BE77FC2FD8E7}"/>
            </a:ext>
          </a:extLst>
        </p:cNvPr>
        <p:cNvGrpSpPr/>
        <p:nvPr/>
      </p:nvGrpSpPr>
      <p:grpSpPr>
        <a:xfrm>
          <a:off x="0" y="0"/>
          <a:ext cx="0" cy="0"/>
          <a:chOff x="0" y="0"/>
          <a:chExt cx="0" cy="0"/>
        </a:xfrm>
      </p:grpSpPr>
      <p:sp>
        <p:nvSpPr>
          <p:cNvPr id="883714" name="Rectangle 7">
            <a:extLst>
              <a:ext uri="{FF2B5EF4-FFF2-40B4-BE49-F238E27FC236}">
                <a16:creationId xmlns:a16="http://schemas.microsoft.com/office/drawing/2014/main" id="{0DDE3D8F-8468-9732-0196-7BB615ACFC23}"/>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a:extLst>
              <a:ext uri="{FF2B5EF4-FFF2-40B4-BE49-F238E27FC236}">
                <a16:creationId xmlns:a16="http://schemas.microsoft.com/office/drawing/2014/main" id="{48D5EED1-E7E1-BA27-112D-E8A299434535}"/>
              </a:ext>
            </a:extLst>
          </p:cNvPr>
          <p:cNvSpPr>
            <a:spLocks noGrp="1" noRot="1" noChangeAspect="1" noChangeArrowheads="1" noTextEdit="1"/>
          </p:cNvSpPr>
          <p:nvPr>
            <p:ph type="sldImg"/>
          </p:nvPr>
        </p:nvSpPr>
        <p:spPr>
          <a:xfrm>
            <a:off x="2309813" y="522288"/>
            <a:ext cx="4643437" cy="2611437"/>
          </a:xfrm>
          <a:ln/>
        </p:spPr>
      </p:sp>
      <p:sp>
        <p:nvSpPr>
          <p:cNvPr id="883716" name="Rectangle 3">
            <a:extLst>
              <a:ext uri="{FF2B5EF4-FFF2-40B4-BE49-F238E27FC236}">
                <a16:creationId xmlns:a16="http://schemas.microsoft.com/office/drawing/2014/main" id="{489AFCB6-820B-A6B7-24D6-0A55AE849A95}"/>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169196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15713297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CDE8-3460-3E58-068F-23247FF4D89D}"/>
            </a:ext>
          </a:extLst>
        </p:cNvPr>
        <p:cNvGrpSpPr/>
        <p:nvPr/>
      </p:nvGrpSpPr>
      <p:grpSpPr>
        <a:xfrm>
          <a:off x="0" y="0"/>
          <a:ext cx="0" cy="0"/>
          <a:chOff x="0" y="0"/>
          <a:chExt cx="0" cy="0"/>
        </a:xfrm>
      </p:grpSpPr>
    </p:spTree>
    <p:extLst>
      <p:ext uri="{BB962C8B-B14F-4D97-AF65-F5344CB8AC3E}">
        <p14:creationId xmlns:p14="http://schemas.microsoft.com/office/powerpoint/2010/main" val="37682636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7C849-42CE-8A48-345D-B6B0421E4FD2}"/>
            </a:ext>
          </a:extLst>
        </p:cNvPr>
        <p:cNvGrpSpPr/>
        <p:nvPr/>
      </p:nvGrpSpPr>
      <p:grpSpPr>
        <a:xfrm>
          <a:off x="0" y="0"/>
          <a:ext cx="0" cy="0"/>
          <a:chOff x="0" y="0"/>
          <a:chExt cx="0" cy="0"/>
        </a:xfrm>
      </p:grpSpPr>
    </p:spTree>
    <p:extLst>
      <p:ext uri="{BB962C8B-B14F-4D97-AF65-F5344CB8AC3E}">
        <p14:creationId xmlns:p14="http://schemas.microsoft.com/office/powerpoint/2010/main" val="5493455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E38B2-4664-CD1F-015D-2C1EAA111EED}"/>
            </a:ext>
          </a:extLst>
        </p:cNvPr>
        <p:cNvGrpSpPr/>
        <p:nvPr/>
      </p:nvGrpSpPr>
      <p:grpSpPr>
        <a:xfrm>
          <a:off x="0" y="0"/>
          <a:ext cx="0" cy="0"/>
          <a:chOff x="0" y="0"/>
          <a:chExt cx="0" cy="0"/>
        </a:xfrm>
      </p:grpSpPr>
    </p:spTree>
    <p:extLst>
      <p:ext uri="{BB962C8B-B14F-4D97-AF65-F5344CB8AC3E}">
        <p14:creationId xmlns:p14="http://schemas.microsoft.com/office/powerpoint/2010/main" val="25586643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BFAC-2EF0-64E8-4D6A-35701B78218B}"/>
            </a:ext>
          </a:extLst>
        </p:cNvPr>
        <p:cNvGrpSpPr/>
        <p:nvPr/>
      </p:nvGrpSpPr>
      <p:grpSpPr>
        <a:xfrm>
          <a:off x="0" y="0"/>
          <a:ext cx="0" cy="0"/>
          <a:chOff x="0" y="0"/>
          <a:chExt cx="0" cy="0"/>
        </a:xfrm>
      </p:grpSpPr>
    </p:spTree>
    <p:extLst>
      <p:ext uri="{BB962C8B-B14F-4D97-AF65-F5344CB8AC3E}">
        <p14:creationId xmlns:p14="http://schemas.microsoft.com/office/powerpoint/2010/main" val="29499025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0B56-70FC-4C69-BE19-07BC75B87F18}"/>
            </a:ext>
          </a:extLst>
        </p:cNvPr>
        <p:cNvGrpSpPr/>
        <p:nvPr/>
      </p:nvGrpSpPr>
      <p:grpSpPr>
        <a:xfrm>
          <a:off x="0" y="0"/>
          <a:ext cx="0" cy="0"/>
          <a:chOff x="0" y="0"/>
          <a:chExt cx="0" cy="0"/>
        </a:xfrm>
      </p:grpSpPr>
    </p:spTree>
    <p:extLst>
      <p:ext uri="{BB962C8B-B14F-4D97-AF65-F5344CB8AC3E}">
        <p14:creationId xmlns:p14="http://schemas.microsoft.com/office/powerpoint/2010/main" val="37973600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26087-DED0-74DE-FDF9-E07F79BA4AF4}"/>
            </a:ext>
          </a:extLst>
        </p:cNvPr>
        <p:cNvGrpSpPr/>
        <p:nvPr/>
      </p:nvGrpSpPr>
      <p:grpSpPr>
        <a:xfrm>
          <a:off x="0" y="0"/>
          <a:ext cx="0" cy="0"/>
          <a:chOff x="0" y="0"/>
          <a:chExt cx="0" cy="0"/>
        </a:xfrm>
      </p:grpSpPr>
    </p:spTree>
    <p:extLst>
      <p:ext uri="{BB962C8B-B14F-4D97-AF65-F5344CB8AC3E}">
        <p14:creationId xmlns:p14="http://schemas.microsoft.com/office/powerpoint/2010/main" val="41316374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16F7D-965F-3F92-9B8B-20E810D31737}"/>
            </a:ext>
          </a:extLst>
        </p:cNvPr>
        <p:cNvGrpSpPr/>
        <p:nvPr/>
      </p:nvGrpSpPr>
      <p:grpSpPr>
        <a:xfrm>
          <a:off x="0" y="0"/>
          <a:ext cx="0" cy="0"/>
          <a:chOff x="0" y="0"/>
          <a:chExt cx="0" cy="0"/>
        </a:xfrm>
      </p:grpSpPr>
    </p:spTree>
    <p:extLst>
      <p:ext uri="{BB962C8B-B14F-4D97-AF65-F5344CB8AC3E}">
        <p14:creationId xmlns:p14="http://schemas.microsoft.com/office/powerpoint/2010/main" val="24116178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87B9-A623-48C3-1835-E3CA125FB177}"/>
            </a:ext>
          </a:extLst>
        </p:cNvPr>
        <p:cNvGrpSpPr/>
        <p:nvPr/>
      </p:nvGrpSpPr>
      <p:grpSpPr>
        <a:xfrm>
          <a:off x="0" y="0"/>
          <a:ext cx="0" cy="0"/>
          <a:chOff x="0" y="0"/>
          <a:chExt cx="0" cy="0"/>
        </a:xfrm>
      </p:grpSpPr>
    </p:spTree>
    <p:extLst>
      <p:ext uri="{BB962C8B-B14F-4D97-AF65-F5344CB8AC3E}">
        <p14:creationId xmlns:p14="http://schemas.microsoft.com/office/powerpoint/2010/main" val="25884531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EE62-C711-3B8E-C860-80C3A44DC782}"/>
            </a:ext>
          </a:extLst>
        </p:cNvPr>
        <p:cNvGrpSpPr/>
        <p:nvPr/>
      </p:nvGrpSpPr>
      <p:grpSpPr>
        <a:xfrm>
          <a:off x="0" y="0"/>
          <a:ext cx="0" cy="0"/>
          <a:chOff x="0" y="0"/>
          <a:chExt cx="0" cy="0"/>
        </a:xfrm>
      </p:grpSpPr>
    </p:spTree>
    <p:extLst>
      <p:ext uri="{BB962C8B-B14F-4D97-AF65-F5344CB8AC3E}">
        <p14:creationId xmlns:p14="http://schemas.microsoft.com/office/powerpoint/2010/main" val="3374353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6C8D1-FE21-399B-AC0A-676137F1BD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8C8E1B2-DC46-7C96-E910-F74D66C86212}"/>
              </a:ext>
            </a:extLst>
          </p:cNvPr>
          <p:cNvSpPr>
            <a:spLocks noGrp="1" noRot="1" noChangeAspect="1"/>
          </p:cNvSpPr>
          <p:nvPr>
            <p:ph type="sldImg"/>
          </p:nvPr>
        </p:nvSpPr>
        <p:spPr>
          <a:xfrm>
            <a:off x="2309813" y="522288"/>
            <a:ext cx="4643437" cy="2611437"/>
          </a:xfrm>
        </p:spPr>
      </p:sp>
      <p:sp>
        <p:nvSpPr>
          <p:cNvPr id="3" name="Espace réservé des notes 2">
            <a:extLst>
              <a:ext uri="{FF2B5EF4-FFF2-40B4-BE49-F238E27FC236}">
                <a16:creationId xmlns:a16="http://schemas.microsoft.com/office/drawing/2014/main" id="{3C565D0D-A740-F2BB-E0F1-94C0FAB828F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7EC5023-2FD1-96EA-7094-35A728A8D75E}"/>
              </a:ext>
            </a:extLst>
          </p:cNvPr>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5762372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07365-5B30-FD4C-77E5-D06C2088BF8C}"/>
            </a:ext>
          </a:extLst>
        </p:cNvPr>
        <p:cNvGrpSpPr/>
        <p:nvPr/>
      </p:nvGrpSpPr>
      <p:grpSpPr>
        <a:xfrm>
          <a:off x="0" y="0"/>
          <a:ext cx="0" cy="0"/>
          <a:chOff x="0" y="0"/>
          <a:chExt cx="0" cy="0"/>
        </a:xfrm>
      </p:grpSpPr>
    </p:spTree>
    <p:extLst>
      <p:ext uri="{BB962C8B-B14F-4D97-AF65-F5344CB8AC3E}">
        <p14:creationId xmlns:p14="http://schemas.microsoft.com/office/powerpoint/2010/main" val="20088542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31E12-EBE2-9AE9-DDB6-25F9D4D6C49B}"/>
            </a:ext>
          </a:extLst>
        </p:cNvPr>
        <p:cNvGrpSpPr/>
        <p:nvPr/>
      </p:nvGrpSpPr>
      <p:grpSpPr>
        <a:xfrm>
          <a:off x="0" y="0"/>
          <a:ext cx="0" cy="0"/>
          <a:chOff x="0" y="0"/>
          <a:chExt cx="0" cy="0"/>
        </a:xfrm>
      </p:grpSpPr>
    </p:spTree>
    <p:extLst>
      <p:ext uri="{BB962C8B-B14F-4D97-AF65-F5344CB8AC3E}">
        <p14:creationId xmlns:p14="http://schemas.microsoft.com/office/powerpoint/2010/main" val="26537841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39014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20684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6982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28374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1539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4053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34366673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334792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BAB24-0956-B2A6-D404-513CDD7AB779}"/>
            </a:ext>
          </a:extLst>
        </p:cNvPr>
        <p:cNvGrpSpPr/>
        <p:nvPr/>
      </p:nvGrpSpPr>
      <p:grpSpPr>
        <a:xfrm>
          <a:off x="0" y="0"/>
          <a:ext cx="0" cy="0"/>
          <a:chOff x="0" y="0"/>
          <a:chExt cx="0" cy="0"/>
        </a:xfrm>
      </p:grpSpPr>
      <p:sp>
        <p:nvSpPr>
          <p:cNvPr id="885762" name="Rectangle 7">
            <a:extLst>
              <a:ext uri="{FF2B5EF4-FFF2-40B4-BE49-F238E27FC236}">
                <a16:creationId xmlns:a16="http://schemas.microsoft.com/office/drawing/2014/main" id="{20DF693D-92F1-6F96-F10F-AC3845A2A4B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5A707E4-EAFB-458C-B92A-EC9B73C7A38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5763" name="Rectangle 2">
            <a:extLst>
              <a:ext uri="{FF2B5EF4-FFF2-40B4-BE49-F238E27FC236}">
                <a16:creationId xmlns:a16="http://schemas.microsoft.com/office/drawing/2014/main" id="{5EB351F2-63D5-9AFB-E96F-84353557E8E5}"/>
              </a:ext>
            </a:extLst>
          </p:cNvPr>
          <p:cNvSpPr>
            <a:spLocks noGrp="1" noRot="1" noChangeAspect="1" noChangeArrowheads="1" noTextEdit="1"/>
          </p:cNvSpPr>
          <p:nvPr>
            <p:ph type="sldImg"/>
          </p:nvPr>
        </p:nvSpPr>
        <p:spPr>
          <a:xfrm>
            <a:off x="2309813" y="522288"/>
            <a:ext cx="4643437" cy="2611437"/>
          </a:xfrm>
          <a:ln/>
        </p:spPr>
      </p:sp>
      <p:sp>
        <p:nvSpPr>
          <p:cNvPr id="885764" name="Rectangle 3">
            <a:extLst>
              <a:ext uri="{FF2B5EF4-FFF2-40B4-BE49-F238E27FC236}">
                <a16:creationId xmlns:a16="http://schemas.microsoft.com/office/drawing/2014/main" id="{7683D9FD-C6D5-49EB-4CE8-969756B550E1}"/>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09301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34642757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11626380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148</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370231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149</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0511066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150</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22845817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151</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0733052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152</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40226264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153</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433122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154</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2136409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155</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4186807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2DDD2-E7EF-4E0C-CF9D-42545964FF81}"/>
            </a:ext>
          </a:extLst>
        </p:cNvPr>
        <p:cNvGrpSpPr/>
        <p:nvPr/>
      </p:nvGrpSpPr>
      <p:grpSpPr>
        <a:xfrm>
          <a:off x="0" y="0"/>
          <a:ext cx="0" cy="0"/>
          <a:chOff x="0" y="0"/>
          <a:chExt cx="0" cy="0"/>
        </a:xfrm>
      </p:grpSpPr>
      <p:sp>
        <p:nvSpPr>
          <p:cNvPr id="885762" name="Rectangle 7">
            <a:extLst>
              <a:ext uri="{FF2B5EF4-FFF2-40B4-BE49-F238E27FC236}">
                <a16:creationId xmlns:a16="http://schemas.microsoft.com/office/drawing/2014/main" id="{98B9AD5A-D2FD-9531-C2E5-64625F249B76}"/>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5A707E4-EAFB-458C-B92A-EC9B73C7A38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5763" name="Rectangle 2">
            <a:extLst>
              <a:ext uri="{FF2B5EF4-FFF2-40B4-BE49-F238E27FC236}">
                <a16:creationId xmlns:a16="http://schemas.microsoft.com/office/drawing/2014/main" id="{83F52535-3D2F-212C-9AA1-A934B34E0F72}"/>
              </a:ext>
            </a:extLst>
          </p:cNvPr>
          <p:cNvSpPr>
            <a:spLocks noGrp="1" noRot="1" noChangeAspect="1" noChangeArrowheads="1" noTextEdit="1"/>
          </p:cNvSpPr>
          <p:nvPr>
            <p:ph type="sldImg"/>
          </p:nvPr>
        </p:nvSpPr>
        <p:spPr>
          <a:xfrm>
            <a:off x="2309813" y="522288"/>
            <a:ext cx="4643437" cy="2611437"/>
          </a:xfrm>
          <a:ln/>
        </p:spPr>
      </p:sp>
      <p:sp>
        <p:nvSpPr>
          <p:cNvPr id="885764" name="Rectangle 3">
            <a:extLst>
              <a:ext uri="{FF2B5EF4-FFF2-40B4-BE49-F238E27FC236}">
                <a16:creationId xmlns:a16="http://schemas.microsoft.com/office/drawing/2014/main" id="{0D47CFBF-E077-DE72-D59D-34680863C530}"/>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6739215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156</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08951757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157</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2519897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158</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7153309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159</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395623390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160</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78706629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161</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38995112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162</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234669921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163</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226609332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164</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240288067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165</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80948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3123B-B262-A084-76A8-BBE5921F175E}"/>
            </a:ext>
          </a:extLst>
        </p:cNvPr>
        <p:cNvGrpSpPr/>
        <p:nvPr/>
      </p:nvGrpSpPr>
      <p:grpSpPr>
        <a:xfrm>
          <a:off x="0" y="0"/>
          <a:ext cx="0" cy="0"/>
          <a:chOff x="0" y="0"/>
          <a:chExt cx="0" cy="0"/>
        </a:xfrm>
      </p:grpSpPr>
      <p:sp>
        <p:nvSpPr>
          <p:cNvPr id="886786" name="Rectangle 7">
            <a:extLst>
              <a:ext uri="{FF2B5EF4-FFF2-40B4-BE49-F238E27FC236}">
                <a16:creationId xmlns:a16="http://schemas.microsoft.com/office/drawing/2014/main" id="{1A6AD64F-4098-9362-BAEE-A800D22CAD71}"/>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901C13B-B6F1-4934-87C3-918775F26A2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6787" name="Rectangle 2">
            <a:extLst>
              <a:ext uri="{FF2B5EF4-FFF2-40B4-BE49-F238E27FC236}">
                <a16:creationId xmlns:a16="http://schemas.microsoft.com/office/drawing/2014/main" id="{8AC00312-7D0D-4999-B807-F3E3AEE635FC}"/>
              </a:ext>
            </a:extLst>
          </p:cNvPr>
          <p:cNvSpPr>
            <a:spLocks noGrp="1" noRot="1" noChangeAspect="1" noChangeArrowheads="1" noTextEdit="1"/>
          </p:cNvSpPr>
          <p:nvPr>
            <p:ph type="sldImg"/>
          </p:nvPr>
        </p:nvSpPr>
        <p:spPr>
          <a:xfrm>
            <a:off x="2309813" y="522288"/>
            <a:ext cx="4643437" cy="2611437"/>
          </a:xfrm>
          <a:ln/>
        </p:spPr>
      </p:sp>
      <p:sp>
        <p:nvSpPr>
          <p:cNvPr id="886788" name="Rectangle 3">
            <a:extLst>
              <a:ext uri="{FF2B5EF4-FFF2-40B4-BE49-F238E27FC236}">
                <a16:creationId xmlns:a16="http://schemas.microsoft.com/office/drawing/2014/main" id="{482B6CDB-0B34-9B40-6F51-B67CDCD0B667}"/>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0815904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166</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66368237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FDDD6F-DC5C-4F0E-AF77-1D216BC44958}" type="slidenum">
              <a:rPr lang="ar-SA"/>
              <a:pPr/>
              <a:t>167</a:t>
            </a:fld>
            <a:endParaRPr lang="en-US"/>
          </a:p>
        </p:txBody>
      </p:sp>
      <p:sp>
        <p:nvSpPr>
          <p:cNvPr id="11459586" name="Rectangle 2"/>
          <p:cNvSpPr>
            <a:spLocks noGrp="1" noRot="1" noChangeAspect="1" noChangeArrowheads="1" noTextEdit="1"/>
          </p:cNvSpPr>
          <p:nvPr>
            <p:ph type="sldImg"/>
          </p:nvPr>
        </p:nvSpPr>
        <p:spPr>
          <a:xfrm>
            <a:off x="2309813" y="522288"/>
            <a:ext cx="4643437" cy="2611437"/>
          </a:xfrm>
          <a:ln/>
        </p:spPr>
      </p:sp>
      <p:sp>
        <p:nvSpPr>
          <p:cNvPr id="1145958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159408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168</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14114600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9B36B5-A150-49B7-8DA9-D0DC666000C2}" type="slidenum">
              <a:rPr lang="ar-SA"/>
              <a:pPr/>
              <a:t>171</a:t>
            </a:fld>
            <a:endParaRPr lang="en-US"/>
          </a:p>
        </p:txBody>
      </p:sp>
      <p:sp>
        <p:nvSpPr>
          <p:cNvPr id="4965378" name="Rectangle 2"/>
          <p:cNvSpPr>
            <a:spLocks noGrp="1" noRot="1" noChangeAspect="1" noChangeArrowheads="1" noTextEdit="1"/>
          </p:cNvSpPr>
          <p:nvPr>
            <p:ph type="sldImg"/>
          </p:nvPr>
        </p:nvSpPr>
        <p:spPr>
          <a:xfrm>
            <a:off x="2309813" y="522288"/>
            <a:ext cx="4643437" cy="2611437"/>
          </a:xfrm>
          <a:ln/>
        </p:spPr>
      </p:sp>
      <p:sp>
        <p:nvSpPr>
          <p:cNvPr id="496537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5023444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D7F8D6-725D-4D40-86F6-7E82B9B84D15}" type="slidenum">
              <a:rPr lang="ar-SA"/>
              <a:pPr/>
              <a:t>173</a:t>
            </a:fld>
            <a:endParaRPr lang="en-US"/>
          </a:p>
        </p:txBody>
      </p:sp>
      <p:sp>
        <p:nvSpPr>
          <p:cNvPr id="4967426" name="Rectangle 2"/>
          <p:cNvSpPr>
            <a:spLocks noGrp="1" noRot="1" noChangeAspect="1" noChangeArrowheads="1" noTextEdit="1"/>
          </p:cNvSpPr>
          <p:nvPr>
            <p:ph type="sldImg"/>
          </p:nvPr>
        </p:nvSpPr>
        <p:spPr>
          <a:xfrm>
            <a:off x="2309813" y="522288"/>
            <a:ext cx="4643437" cy="2611437"/>
          </a:xfrm>
          <a:ln/>
        </p:spPr>
      </p:sp>
      <p:sp>
        <p:nvSpPr>
          <p:cNvPr id="496742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5667533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4BD7E3-8C14-4954-9002-C90CE786C9BD}" type="slidenum">
              <a:rPr lang="ar-SA"/>
              <a:pPr/>
              <a:t>174</a:t>
            </a:fld>
            <a:endParaRPr lang="en-US"/>
          </a:p>
        </p:txBody>
      </p:sp>
      <p:sp>
        <p:nvSpPr>
          <p:cNvPr id="11231234" name="Rectangle 2"/>
          <p:cNvSpPr>
            <a:spLocks noGrp="1" noRot="1" noChangeAspect="1" noChangeArrowheads="1" noTextEdit="1"/>
          </p:cNvSpPr>
          <p:nvPr>
            <p:ph type="sldImg"/>
          </p:nvPr>
        </p:nvSpPr>
        <p:spPr>
          <a:xfrm>
            <a:off x="2309813" y="522288"/>
            <a:ext cx="4643437" cy="2611437"/>
          </a:xfrm>
          <a:ln/>
        </p:spPr>
      </p:sp>
      <p:sp>
        <p:nvSpPr>
          <p:cNvPr id="1123123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86181960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3810F4-FEAF-4709-BBC3-BE4A42A1AE43}" type="slidenum">
              <a:rPr lang="ar-SA"/>
              <a:pPr/>
              <a:t>175</a:t>
            </a:fld>
            <a:endParaRPr lang="en-US"/>
          </a:p>
        </p:txBody>
      </p:sp>
      <p:sp>
        <p:nvSpPr>
          <p:cNvPr id="4969474" name="Rectangle 2"/>
          <p:cNvSpPr>
            <a:spLocks noGrp="1" noRot="1" noChangeAspect="1" noChangeArrowheads="1" noTextEdit="1"/>
          </p:cNvSpPr>
          <p:nvPr>
            <p:ph type="sldImg"/>
          </p:nvPr>
        </p:nvSpPr>
        <p:spPr>
          <a:xfrm>
            <a:off x="2309813" y="522288"/>
            <a:ext cx="4643437" cy="2611437"/>
          </a:xfrm>
          <a:ln/>
        </p:spPr>
      </p:sp>
      <p:sp>
        <p:nvSpPr>
          <p:cNvPr id="496947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4683850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AF124DB-1AD8-4079-AFDD-7FE1F9F80A7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176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8868058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76BE8D-E95B-4B36-8BA6-BDFD0233C22B}" type="slidenum">
              <a:rPr lang="ar-SA"/>
              <a:pPr/>
              <a:t>178</a:t>
            </a:fld>
            <a:endParaRPr lang="en-US"/>
          </a:p>
        </p:txBody>
      </p:sp>
      <p:sp>
        <p:nvSpPr>
          <p:cNvPr id="4973570" name="Rectangle 2"/>
          <p:cNvSpPr>
            <a:spLocks noGrp="1" noRot="1" noChangeAspect="1" noChangeArrowheads="1" noTextEdit="1"/>
          </p:cNvSpPr>
          <p:nvPr>
            <p:ph type="sldImg"/>
          </p:nvPr>
        </p:nvSpPr>
        <p:spPr>
          <a:xfrm>
            <a:off x="2309813" y="522288"/>
            <a:ext cx="4643437" cy="2611437"/>
          </a:xfrm>
          <a:ln/>
        </p:spPr>
      </p:sp>
      <p:sp>
        <p:nvSpPr>
          <p:cNvPr id="497357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7305289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B7A57-A3B6-43D9-9831-F3B8CEEC7939}" type="slidenum">
              <a:rPr lang="ar-SA"/>
              <a:pPr/>
              <a:t>180</a:t>
            </a:fld>
            <a:endParaRPr lang="en-US"/>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77575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BD1D733-61C3-4582-9D9C-65DF1C0BA72B}" type="datetimeFigureOut">
              <a:rPr lang="fr-FR" smtClean="0"/>
              <a:t>10/07/2026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37529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47223877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sz="1867"/>
              <a:t>			</a:t>
            </a:r>
            <a:endParaRPr lang="en-US" sz="1867" dirty="0"/>
          </a:p>
        </p:txBody>
      </p:sp>
    </p:spTree>
    <p:extLst>
      <p:ext uri="{BB962C8B-B14F-4D97-AF65-F5344CB8AC3E}">
        <p14:creationId xmlns:p14="http://schemas.microsoft.com/office/powerpoint/2010/main" val="36266448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D1D733-61C3-4582-9D9C-65DF1C0BA72B}" type="datetimeFigureOut">
              <a:rPr lang="fr-FR" smtClean="0"/>
              <a:t>10/07/2026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077286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BD1D733-61C3-4582-9D9C-65DF1C0BA72B}" type="datetimeFigureOut">
              <a:rPr lang="fr-FR" smtClean="0"/>
              <a:t>10/07/2026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3602601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BD1D733-61C3-4582-9D9C-65DF1C0BA72B}" type="datetimeFigureOut">
              <a:rPr lang="fr-FR" smtClean="0"/>
              <a:t>10/07/2026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39442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D1D733-61C3-4582-9D9C-65DF1C0BA72B}" type="datetimeFigureOut">
              <a:rPr lang="fr-FR" smtClean="0"/>
              <a:t>10/07/2026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03091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BD1D733-61C3-4582-9D9C-65DF1C0BA72B}" type="datetimeFigureOut">
              <a:rPr lang="fr-FR" smtClean="0"/>
              <a:t>10/07/2026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4250693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BD1D733-61C3-4582-9D9C-65DF1C0BA72B}" type="datetimeFigureOut">
              <a:rPr lang="fr-FR" smtClean="0"/>
              <a:t>10/07/2026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52406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Table Placeholder 2"/>
          <p:cNvSpPr>
            <a:spLocks noGrp="1"/>
          </p:cNvSpPr>
          <p:nvPr>
            <p:ph type="tbl" idx="1"/>
          </p:nvPr>
        </p:nvSpPr>
        <p:spPr>
          <a:xfrm>
            <a:off x="406400" y="1371600"/>
            <a:ext cx="10363200" cy="4114800"/>
          </a:xfrm>
        </p:spPr>
        <p:txBody>
          <a:bodyPr/>
          <a:lstStyle/>
          <a:p>
            <a:pPr lvl="0"/>
            <a:endParaRPr lang="en-US" noProof="0"/>
          </a:p>
        </p:txBody>
      </p:sp>
    </p:spTree>
    <p:extLst>
      <p:ext uri="{BB962C8B-B14F-4D97-AF65-F5344CB8AC3E}">
        <p14:creationId xmlns:p14="http://schemas.microsoft.com/office/powerpoint/2010/main" val="41197591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4781409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latin typeface="Arial" panose="020B0604020202020204" pitchFamily="34" charset="0"/>
              </a:defRPr>
            </a:lvl1pPr>
          </a:lstStyle>
          <a:p>
            <a:fld id="{BBD1D733-61C3-4582-9D9C-65DF1C0BA72B}" type="datetimeFigureOut">
              <a:rPr lang="fr-FR" smtClean="0"/>
              <a:pPr/>
              <a:t>10/07/2026</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latin typeface="Arial" panose="020B0604020202020204" pitchFamily="34" charset="0"/>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latin typeface="Arial" panose="020B0604020202020204" pitchFamily="34" charset="0"/>
              </a:defRPr>
            </a:lvl1pPr>
          </a:lstStyle>
          <a:p>
            <a:fld id="{D77AF640-FEBD-4503-BFC4-FAF1FA6C2DD9}" type="slidenum">
              <a:rPr lang="fr-FR" smtClean="0"/>
              <a:pPr/>
              <a:t>‹N°›</a:t>
            </a:fld>
            <a:endParaRPr lang="fr-FR" dirty="0"/>
          </a:p>
        </p:txBody>
      </p:sp>
      <p:sp>
        <p:nvSpPr>
          <p:cNvPr id="8" name="Action Button: Custom 3">
            <a:hlinkClick r:id="rId13" action="ppaction://hlinksldjump" highlightClick="1"/>
            <a:extLst>
              <a:ext uri="{FF2B5EF4-FFF2-40B4-BE49-F238E27FC236}">
                <a16:creationId xmlns:a16="http://schemas.microsoft.com/office/drawing/2014/main" id="{10BB86C6-B0D7-EC12-E715-D9018C23E5A6}"/>
              </a:ext>
            </a:extLst>
          </p:cNvPr>
          <p:cNvSpPr/>
          <p:nvPr userDrawn="1"/>
        </p:nvSpPr>
        <p:spPr bwMode="auto">
          <a:xfrm>
            <a:off x="3285833" y="7737762"/>
            <a:ext cx="711200" cy="228600"/>
          </a:xfrm>
          <a:prstGeom prst="actionButtonBlank">
            <a:avLst/>
          </a:prstGeom>
          <a:gradFill flip="none" rotWithShape="1">
            <a:gsLst>
              <a:gs pos="100000">
                <a:srgbClr val="3333CC"/>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algn="ctr" defTabSz="1219170" fontAlgn="base">
              <a:spcBef>
                <a:spcPct val="20000"/>
              </a:spcBef>
              <a:spcAft>
                <a:spcPct val="0"/>
              </a:spcAft>
              <a:defRPr/>
            </a:pPr>
            <a:r>
              <a:rPr lang="en-CA" sz="1467" b="1" kern="0" dirty="0">
                <a:solidFill>
                  <a:srgbClr val="C00000"/>
                </a:solidFill>
                <a:latin typeface="Arial" charset="0"/>
                <a:cs typeface="Arial" charset="0"/>
              </a:rPr>
              <a:t>Menu</a:t>
            </a:r>
          </a:p>
        </p:txBody>
      </p:sp>
      <p:pic>
        <p:nvPicPr>
          <p:cNvPr id="9" name="Image 8">
            <a:hlinkClick r:id="rId13" action="ppaction://hlinksldjump"/>
            <a:extLst>
              <a:ext uri="{FF2B5EF4-FFF2-40B4-BE49-F238E27FC236}">
                <a16:creationId xmlns:a16="http://schemas.microsoft.com/office/drawing/2014/main" id="{07DA61A5-7AFA-E7C2-20DE-4E1158E07D51}"/>
              </a:ext>
            </a:extLst>
          </p:cNvPr>
          <p:cNvPicPr>
            <a:picLocks noChangeAspect="1"/>
          </p:cNvPicPr>
          <p:nvPr userDrawn="1"/>
        </p:nvPicPr>
        <p:blipFill>
          <a:blip r:embed="rId14">
            <a:biLevel thresh="50000"/>
            <a:extLst>
              <a:ext uri="{28A0092B-C50C-407E-A947-70E740481C1C}">
                <a14:useLocalDpi xmlns:a14="http://schemas.microsoft.com/office/drawing/2010/main" val="0"/>
              </a:ext>
            </a:extLst>
          </a:blip>
          <a:stretch>
            <a:fillRect/>
          </a:stretch>
        </p:blipFill>
        <p:spPr>
          <a:xfrm>
            <a:off x="3215681" y="6469232"/>
            <a:ext cx="448199" cy="320141"/>
          </a:xfrm>
          <a:prstGeom prst="rect">
            <a:avLst/>
          </a:prstGeom>
        </p:spPr>
      </p:pic>
    </p:spTree>
    <p:extLst>
      <p:ext uri="{BB962C8B-B14F-4D97-AF65-F5344CB8AC3E}">
        <p14:creationId xmlns:p14="http://schemas.microsoft.com/office/powerpoint/2010/main" val="239115242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7" r:id="rId5"/>
    <p:sldLayoutId id="2147483668" r:id="rId6"/>
    <p:sldLayoutId id="2147483669" r:id="rId7"/>
    <p:sldLayoutId id="2147483672" r:id="rId8"/>
    <p:sldLayoutId id="2147483673" r:id="rId9"/>
    <p:sldLayoutId id="2147483674"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slide" Target="slide271.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slide" Target="slide274.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166.xml.rels><?xml version="1.0" encoding="UTF-8" standalone="yes"?>
<Relationships xmlns="http://schemas.openxmlformats.org/package/2006/relationships"><Relationship Id="rId3" Type="http://schemas.openxmlformats.org/officeDocument/2006/relationships/slide" Target="slide192.xml"/><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167.xml.rels><?xml version="1.0" encoding="UTF-8" standalone="yes"?>
<Relationships xmlns="http://schemas.openxmlformats.org/package/2006/relationships"><Relationship Id="rId3" Type="http://schemas.openxmlformats.org/officeDocument/2006/relationships/slide" Target="slide192.xml"/><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8.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8.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8.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8.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8.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7.xml.rels><?xml version="1.0" encoding="UTF-8" standalone="yes"?>
<Relationships xmlns="http://schemas.openxmlformats.org/package/2006/relationships"><Relationship Id="rId2" Type="http://schemas.openxmlformats.org/officeDocument/2006/relationships/slide" Target="slide200.xml"/><Relationship Id="rId1" Type="http://schemas.openxmlformats.org/officeDocument/2006/relationships/slideLayout" Target="../slideLayouts/slideLayout9.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slide" Target="slide103.xml"/><Relationship Id="rId13" Type="http://schemas.openxmlformats.org/officeDocument/2006/relationships/slide" Target="slide235.xml"/><Relationship Id="rId3" Type="http://schemas.openxmlformats.org/officeDocument/2006/relationships/slide" Target="slide16.xml"/><Relationship Id="rId7" Type="http://schemas.openxmlformats.org/officeDocument/2006/relationships/slide" Target="slide80.xml"/><Relationship Id="rId12" Type="http://schemas.openxmlformats.org/officeDocument/2006/relationships/slide" Target="slide225.xml"/><Relationship Id="rId2" Type="http://schemas.openxmlformats.org/officeDocument/2006/relationships/slide" Target="slide8.xml"/><Relationship Id="rId1" Type="http://schemas.openxmlformats.org/officeDocument/2006/relationships/slideLayout" Target="../slideLayouts/slideLayout5.xml"/><Relationship Id="rId6" Type="http://schemas.openxmlformats.org/officeDocument/2006/relationships/slide" Target="slide69.xml"/><Relationship Id="rId11" Type="http://schemas.openxmlformats.org/officeDocument/2006/relationships/slide" Target="slide203.xml"/><Relationship Id="rId5" Type="http://schemas.openxmlformats.org/officeDocument/2006/relationships/slide" Target="slide40.xml"/><Relationship Id="rId10" Type="http://schemas.openxmlformats.org/officeDocument/2006/relationships/slide" Target="slide167.xml"/><Relationship Id="rId4" Type="http://schemas.openxmlformats.org/officeDocument/2006/relationships/slide" Target="slide34.xml"/><Relationship Id="rId9" Type="http://schemas.openxmlformats.org/officeDocument/2006/relationships/slide" Target="slide148.xml"/><Relationship Id="rId1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9.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1.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9.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9.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9.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9.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9.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9.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9.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9.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9.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9.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9.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9.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9.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9.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9.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9.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9.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8.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8.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8.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slide" Target="slide277.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8.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8.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2" Type="http://schemas.openxmlformats.org/officeDocument/2006/relationships/slide" Target="slide236.xml"/><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slide" Target="slide236.xml"/><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9.xml.rels><?xml version="1.0" encoding="UTF-8" standalone="yes"?>
<Relationships xmlns="http://schemas.openxmlformats.org/package/2006/relationships"><Relationship Id="rId2" Type="http://schemas.openxmlformats.org/officeDocument/2006/relationships/slide" Target="slide30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2.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5.xml"/></Relationships>
</file>

<file path=ppt/slides/_rels/slide273.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3.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5.xml"/></Relationships>
</file>

<file path=ppt/slides/_rels/slide275.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41.xml"/><Relationship Id="rId1" Type="http://schemas.openxmlformats.org/officeDocument/2006/relationships/slideLayout" Target="../slideLayouts/slideLayout5.xml"/></Relationships>
</file>

<file path=ppt/slides/_rels/slide276.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3.xml"/></Relationships>
</file>

<file path=ppt/slides/_rels/slide27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142.xml"/><Relationship Id="rId1" Type="http://schemas.openxmlformats.org/officeDocument/2006/relationships/slideLayout" Target="../slideLayouts/slideLayout5.xml"/></Relationships>
</file>

<file path=ppt/slides/_rels/slide278.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3.xml"/></Relationships>
</file>

<file path=ppt/slides/_rels/slide2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slide" Target="slide279.xml"/></Relationships>
</file>

<file path=ppt/slides/_rels/slide2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4.xml"/><Relationship Id="rId1" Type="http://schemas.openxmlformats.org/officeDocument/2006/relationships/slideLayout" Target="../slideLayouts/slideLayout5.xml"/><Relationship Id="rId4" Type="http://schemas.openxmlformats.org/officeDocument/2006/relationships/slide" Target="slide32.xml"/></Relationships>
</file>

<file path=ppt/slides/_rels/slide281.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3.xml"/></Relationships>
</file>

<file path=ppt/slides/_rels/slide282.xml.rels><?xml version="1.0" encoding="UTF-8" standalone="yes"?>
<Relationships xmlns="http://schemas.openxmlformats.org/package/2006/relationships"><Relationship Id="rId3" Type="http://schemas.openxmlformats.org/officeDocument/2006/relationships/slide" Target="slide285.xml"/><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3" Type="http://schemas.openxmlformats.org/officeDocument/2006/relationships/slide" Target="slide70.xml"/><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slide" Target="slide70.xml"/><Relationship Id="rId1" Type="http://schemas.openxmlformats.org/officeDocument/2006/relationships/slideLayout" Target="../slideLayouts/slideLayout3.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9.xml.rels><?xml version="1.0" encoding="UTF-8" standalone="yes"?>
<Relationships xmlns="http://schemas.openxmlformats.org/package/2006/relationships"><Relationship Id="rId2" Type="http://schemas.openxmlformats.org/officeDocument/2006/relationships/slide" Target="slide7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slide" Target="slide279.xml"/></Relationships>
</file>

<file path=ppt/slides/_rels/slide290.xml.rels><?xml version="1.0" encoding="UTF-8" standalone="yes"?>
<Relationships xmlns="http://schemas.openxmlformats.org/package/2006/relationships"><Relationship Id="rId2" Type="http://schemas.openxmlformats.org/officeDocument/2006/relationships/slide" Target="slide70.xml"/><Relationship Id="rId1" Type="http://schemas.openxmlformats.org/officeDocument/2006/relationships/slideLayout" Target="../slideLayouts/slideLayout3.xml"/></Relationships>
</file>

<file path=ppt/slides/_rels/slide291.xml.rels><?xml version="1.0" encoding="UTF-8" standalone="yes"?>
<Relationships xmlns="http://schemas.openxmlformats.org/package/2006/relationships"><Relationship Id="rId3" Type="http://schemas.openxmlformats.org/officeDocument/2006/relationships/slide" Target="slide293.xml"/><Relationship Id="rId2" Type="http://schemas.openxmlformats.org/officeDocument/2006/relationships/slide" Target="slide85.xml"/><Relationship Id="rId1" Type="http://schemas.openxmlformats.org/officeDocument/2006/relationships/slideLayout" Target="../slideLayouts/slideLayout8.xml"/></Relationships>
</file>

<file path=ppt/slides/_rels/slide292.xml.rels><?xml version="1.0" encoding="UTF-8" standalone="yes"?>
<Relationships xmlns="http://schemas.openxmlformats.org/package/2006/relationships"><Relationship Id="rId2" Type="http://schemas.openxmlformats.org/officeDocument/2006/relationships/slide" Target="slide85.xml"/><Relationship Id="rId1" Type="http://schemas.openxmlformats.org/officeDocument/2006/relationships/slideLayout" Target="../slideLayouts/slideLayout3.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slide" Target="slide85.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slide" Target="slide85.xml"/><Relationship Id="rId1" Type="http://schemas.openxmlformats.org/officeDocument/2006/relationships/slideLayout" Target="../slideLayouts/slideLayout3.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slide" Target="slide9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slide" Target="slide279.xml"/></Relationships>
</file>

<file path=ppt/slides/_rels/slide300.xml.rels><?xml version="1.0" encoding="UTF-8" standalone="yes"?>
<Relationships xmlns="http://schemas.openxmlformats.org/package/2006/relationships"><Relationship Id="rId2" Type="http://schemas.openxmlformats.org/officeDocument/2006/relationships/slide" Target="slide91.xml"/><Relationship Id="rId1" Type="http://schemas.openxmlformats.org/officeDocument/2006/relationships/slideLayout" Target="../slideLayouts/slideLayout3.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9.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9.xml"/></Relationships>
</file>

<file path=ppt/slides/_rels/slide3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slide" Target="slide27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slide" Target="slide28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slide" Target="slide291.xml"/><Relationship Id="rId2" Type="http://schemas.openxmlformats.org/officeDocument/2006/relationships/slide" Target="slide293.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slide" Target="slide291.xml"/><Relationship Id="rId2" Type="http://schemas.openxmlformats.org/officeDocument/2006/relationships/slide" Target="slide29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slide" Target="slide297.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DF17B8D-2F3E-E44E-31AF-29121B36E3E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80496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C3209-8CB5-F4FB-F171-F19A03F3E50D}"/>
            </a:ext>
          </a:extLst>
        </p:cNvPr>
        <p:cNvGrpSpPr/>
        <p:nvPr/>
      </p:nvGrpSpPr>
      <p:grpSpPr>
        <a:xfrm>
          <a:off x="0" y="0"/>
          <a:ext cx="0" cy="0"/>
          <a:chOff x="0" y="0"/>
          <a:chExt cx="0" cy="0"/>
        </a:xfrm>
      </p:grpSpPr>
      <p:graphicFrame>
        <p:nvGraphicFramePr>
          <p:cNvPr id="12398595" name="Group 3">
            <a:extLst>
              <a:ext uri="{FF2B5EF4-FFF2-40B4-BE49-F238E27FC236}">
                <a16:creationId xmlns:a16="http://schemas.microsoft.com/office/drawing/2014/main" id="{03A6D5C5-45D8-BED6-D8EF-75C22C34775E}"/>
              </a:ext>
            </a:extLst>
          </p:cNvPr>
          <p:cNvGraphicFramePr>
            <a:graphicFrameLocks noGrp="1"/>
          </p:cNvGraphicFramePr>
          <p:nvPr>
            <p:extLst>
              <p:ext uri="{D42A27DB-BD31-4B8C-83A1-F6EECF244321}">
                <p14:modId xmlns:p14="http://schemas.microsoft.com/office/powerpoint/2010/main" val="2433699920"/>
              </p:ext>
            </p:extLst>
          </p:nvPr>
        </p:nvGraphicFramePr>
        <p:xfrm>
          <a:off x="0" y="0"/>
          <a:ext cx="12192000" cy="6644640"/>
        </p:xfrm>
        <a:graphic>
          <a:graphicData uri="http://schemas.openxmlformats.org/drawingml/2006/table">
            <a:tbl>
              <a:tblPr/>
              <a:tblGrid>
                <a:gridCol w="4707988">
                  <a:extLst>
                    <a:ext uri="{9D8B030D-6E8A-4147-A177-3AD203B41FA5}">
                      <a16:colId xmlns:a16="http://schemas.microsoft.com/office/drawing/2014/main" val="20000"/>
                    </a:ext>
                  </a:extLst>
                </a:gridCol>
                <a:gridCol w="3835059">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Pidia~kwn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Arial" charset="0"/>
                          <a:cs typeface="Arial" pitchFamily="34" charset="0"/>
                        </a:rPr>
                        <a:t>Le diacre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pitchFamily="34" charset="0"/>
                        </a:rPr>
                        <a:t>الشَّمَّاسُ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pitchFamily="34" charset="0"/>
                        </a:rPr>
                        <a:t>P~roceuxacye. </a:t>
                      </a:r>
                      <a:endParaRPr kumimoji="0" lang="en-US" sz="32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صَلُّوا.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pitchFamily="34" charset="0"/>
                        </a:rPr>
                        <a:t>الشَّعْبُ :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pitchFamily="34" charset="0"/>
                        </a:rPr>
                        <a:t>Kurie~ e~le/~con.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a:ln>
                            <a:noFill/>
                          </a:ln>
                          <a:solidFill>
                            <a:schemeClr val="tx1"/>
                          </a:solidFill>
                          <a:effectLst/>
                          <a:latin typeface="Arial" charset="0"/>
                          <a:cs typeface="Arial" charset="0"/>
                        </a:rPr>
                        <a:t>Pitié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يَا رَبُّ ارْحَمْ.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pitchFamily="34" charset="0"/>
                        </a:rPr>
                        <a:t>Piou/b : </a:t>
                      </a:r>
                      <a:endParaRPr kumimoji="0" lang="en-CA" sz="2700" b="0" i="0" u="sng"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7896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V~N/b p~{oic V~} piPantokratwr : v~Iwt m~pen{oic ouoh penNou] ouoh penCwt/r I/#c# P,#c#.</a:t>
                      </a:r>
                      <a:endParaRPr kumimoji="0" lang="en-US" sz="35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a:ln>
                            <a:noFill/>
                          </a:ln>
                          <a:solidFill>
                            <a:schemeClr val="tx1"/>
                          </a:solidFill>
                          <a:effectLst/>
                          <a:latin typeface="Arial" charset="0"/>
                          <a:cs typeface="Arial" pitchFamily="34" charset="0"/>
                        </a:rPr>
                        <a:t>Ô Maître Seigneur, Dieu Tout-Puissant, Père de notre Seigneur, Dieu et Sauveur Jésus-Christ. </a:t>
                      </a:r>
                      <a:endParaRPr kumimoji="0" lang="en-US" sz="35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أَيُّهَا السَّيِّدُ الرَّبُّ الإِلَهُ ضَابِطُ الْكُلِّ، أَبُو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53422984"/>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56675" name="Group 35"/>
          <p:cNvGraphicFramePr>
            <a:graphicFrameLocks noGrp="1"/>
          </p:cNvGraphicFramePr>
          <p:nvPr>
            <p:extLst>
              <p:ext uri="{D42A27DB-BD31-4B8C-83A1-F6EECF244321}">
                <p14:modId xmlns:p14="http://schemas.microsoft.com/office/powerpoint/2010/main" val="1099485306"/>
              </p:ext>
            </p:extLst>
          </p:nvPr>
        </p:nvGraphicFramePr>
        <p:xfrm>
          <a:off x="0" y="510827"/>
          <a:ext cx="12192000" cy="6055360"/>
        </p:xfrm>
        <a:graphic>
          <a:graphicData uri="http://schemas.openxmlformats.org/drawingml/2006/table">
            <a:tbl>
              <a:tblPr/>
              <a:tblGrid>
                <a:gridCol w="7877908">
                  <a:extLst>
                    <a:ext uri="{9D8B030D-6E8A-4147-A177-3AD203B41FA5}">
                      <a16:colId xmlns:a16="http://schemas.microsoft.com/office/drawing/2014/main" val="20000"/>
                    </a:ext>
                  </a:extLst>
                </a:gridCol>
                <a:gridCol w="4314092">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Jésus-Christ est Lui-même,</a:t>
                      </a:r>
                      <a:br>
                        <a:rPr kumimoji="0" lang="fr-FR" sz="3600" b="0" i="0" u="none" strike="noStrike" cap="none" normalizeH="0" baseline="0">
                          <a:ln>
                            <a:noFill/>
                          </a:ln>
                          <a:solidFill>
                            <a:schemeClr val="tx1"/>
                          </a:solidFill>
                          <a:effectLst/>
                          <a:latin typeface="Arial" charset="0"/>
                          <a:cs typeface="Arial" charset="0"/>
                        </a:rPr>
                      </a:br>
                      <a:r>
                        <a:rPr kumimoji="0" lang="fr-FR" sz="3600" b="0" i="0" u="none" strike="noStrike" cap="none" normalizeH="0" baseline="0">
                          <a:ln>
                            <a:noFill/>
                          </a:ln>
                          <a:solidFill>
                            <a:schemeClr val="tx1"/>
                          </a:solidFill>
                          <a:effectLst/>
                          <a:latin typeface="Arial" charset="0"/>
                          <a:cs typeface="Arial" charset="0"/>
                        </a:rPr>
                        <a:t>hier, aujourd’hui et éternellement,</a:t>
                      </a:r>
                      <a:br>
                        <a:rPr kumimoji="0" lang="fr-FR" sz="3600" b="0" i="0" u="none" strike="noStrike" cap="none" normalizeH="0" baseline="0">
                          <a:ln>
                            <a:noFill/>
                          </a:ln>
                          <a:solidFill>
                            <a:schemeClr val="tx1"/>
                          </a:solidFill>
                          <a:effectLst/>
                          <a:latin typeface="Arial" charset="0"/>
                          <a:cs typeface="Arial" charset="0"/>
                        </a:rPr>
                      </a:br>
                      <a:r>
                        <a:rPr kumimoji="0" lang="fr-FR" sz="3600" b="0" i="0" u="none" strike="noStrike" cap="none" normalizeH="0" baseline="0">
                          <a:ln>
                            <a:noFill/>
                          </a:ln>
                          <a:solidFill>
                            <a:schemeClr val="tx1"/>
                          </a:solidFill>
                          <a:effectLst/>
                          <a:latin typeface="Arial" charset="0"/>
                          <a:cs typeface="Arial" charset="0"/>
                        </a:rPr>
                        <a:t>avec Son hypostase unique,</a:t>
                      </a:r>
                      <a:br>
                        <a:rPr kumimoji="0" lang="fr-FR" sz="3600" b="0" i="0" u="none" strike="noStrike" cap="none" normalizeH="0" baseline="0">
                          <a:ln>
                            <a:noFill/>
                          </a:ln>
                          <a:solidFill>
                            <a:schemeClr val="tx1"/>
                          </a:solidFill>
                          <a:effectLst/>
                          <a:latin typeface="Arial" charset="0"/>
                          <a:cs typeface="Arial" charset="0"/>
                        </a:rPr>
                      </a:br>
                      <a:r>
                        <a:rPr kumimoji="0" lang="fr-FR" sz="3600" b="0" i="0" u="none" strike="noStrike" cap="none" normalizeH="0" baseline="0">
                          <a:ln>
                            <a:noFill/>
                          </a:ln>
                          <a:solidFill>
                            <a:schemeClr val="tx1"/>
                          </a:solidFill>
                          <a:effectLst/>
                          <a:latin typeface="Arial" charset="0"/>
                          <a:cs typeface="Arial" charset="0"/>
                        </a:rPr>
                        <a:t>Nous L’adorons et nous Le glorifions.</a:t>
                      </a:r>
                      <a:endParaRPr kumimoji="0" lang="fr-CA" sz="3600" b="1"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يسوع المسيح هو</a:t>
                      </a:r>
                      <a:r>
                        <a:rPr kumimoji="0" lang="fr-FR" altLang="zh-CN" sz="4300" b="0" i="0" u="none" strike="noStrike" cap="none" normalizeH="0" baseline="0">
                          <a:ln>
                            <a:noFill/>
                          </a:ln>
                          <a:solidFill>
                            <a:schemeClr val="tx1"/>
                          </a:solidFill>
                          <a:effectLst/>
                          <a:latin typeface="Arial" charset="0"/>
                          <a:cs typeface="Arial" charset="0"/>
                        </a:rPr>
                        <a:t> </a:t>
                      </a:r>
                      <a:r>
                        <a:rPr kumimoji="0" lang="ar-SA" altLang="zh-CN" sz="4300" b="0" i="0" u="none" strike="noStrike" cap="none" normalizeH="0" baseline="0">
                          <a:ln>
                            <a:noFill/>
                          </a:ln>
                          <a:solidFill>
                            <a:schemeClr val="tx1"/>
                          </a:solidFill>
                          <a:effectLst/>
                          <a:latin typeface="Arial" charset="0"/>
                          <a:cs typeface="Arial" charset="0"/>
                        </a:rPr>
                        <a:t>هو،</a:t>
                      </a:r>
                      <a:endParaRPr kumimoji="0" lang="ar-EG" altLang="zh-CN"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أمس واليوم وإلى الأبد،</a:t>
                      </a:r>
                      <a:endParaRPr kumimoji="0" lang="ar-EG" altLang="zh-CN"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بأُقنوم واحد،</a:t>
                      </a:r>
                      <a:endParaRPr kumimoji="0" lang="ar-EG" altLang="zh-CN"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نسجد له ونمجده.</a:t>
                      </a:r>
                      <a:endParaRPr kumimoji="0" lang="ar-SA" altLang="zh-CN"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5300" b="0" i="0" u="none" strike="noStrike" cap="none" normalizeH="0" baseline="0">
                          <a:ln>
                            <a:noFill/>
                          </a:ln>
                          <a:solidFill>
                            <a:schemeClr val="tx1"/>
                          </a:solidFill>
                          <a:effectLst/>
                          <a:latin typeface="Avva_Marcos" panose="04020500000000000000" pitchFamily="82" charset="0"/>
                          <a:cs typeface="Arial" charset="0"/>
                        </a:rPr>
                        <a:t>I</a:t>
                      </a:r>
                      <a:r>
                        <a:rPr kumimoji="0" lang="pt-BR" sz="5300" b="0" i="0" u="none" strike="noStrike" cap="none" normalizeH="0" baseline="0">
                          <a:ln>
                            <a:noFill/>
                          </a:ln>
                          <a:solidFill>
                            <a:schemeClr val="tx1"/>
                          </a:solidFill>
                          <a:effectLst/>
                          <a:latin typeface="Coptic1" pitchFamily="2" charset="0"/>
                          <a:cs typeface="Arial" charset="0"/>
                        </a:rPr>
                        <a:t>/#c# P,#c# n~caf nem voou </a:t>
                      </a:r>
                      <a:r>
                        <a:rPr kumimoji="0" lang="en-US" sz="5300" b="0" i="0" u="none" strike="noStrike" cap="none" normalizeH="0" baseline="0">
                          <a:ln>
                            <a:noFill/>
                          </a:ln>
                          <a:solidFill>
                            <a:schemeClr val="tx1"/>
                          </a:solidFill>
                          <a:effectLst/>
                          <a:latin typeface="Coptic1" pitchFamily="2"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a:ln>
                            <a:noFill/>
                          </a:ln>
                          <a:solidFill>
                            <a:schemeClr val="tx1"/>
                          </a:solidFill>
                          <a:effectLst/>
                          <a:latin typeface="Coptic1" pitchFamily="2" charset="0"/>
                          <a:cs typeface="Arial" charset="0"/>
                        </a:rPr>
                        <a:t>n~yof n~yof pe nem sa e~neh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a:ln>
                            <a:noFill/>
                          </a:ln>
                          <a:solidFill>
                            <a:schemeClr val="tx1"/>
                          </a:solidFill>
                          <a:effectLst/>
                          <a:latin typeface="Coptic1" pitchFamily="2" charset="0"/>
                          <a:cs typeface="Arial" charset="0"/>
                        </a:rPr>
                        <a:t>qen ouhupoctacic n~ouwt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a:ln>
                            <a:noFill/>
                          </a:ln>
                          <a:solidFill>
                            <a:schemeClr val="tx1"/>
                          </a:solidFill>
                          <a:effectLst/>
                          <a:latin typeface="Coptic1" pitchFamily="2" charset="0"/>
                          <a:cs typeface="Arial" charset="0"/>
                        </a:rPr>
                        <a:t>tenouwst m~mof ten]w~ou naf.</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4" name="Tableau 3">
            <a:extLst>
              <a:ext uri="{FF2B5EF4-FFF2-40B4-BE49-F238E27FC236}">
                <a16:creationId xmlns:a16="http://schemas.microsoft.com/office/drawing/2014/main" id="{52359960-89C8-497B-8A74-6B7C992A5AF4}"/>
              </a:ext>
            </a:extLst>
          </p:cNvPr>
          <p:cNvGraphicFramePr>
            <a:graphicFrameLocks noGrp="1"/>
          </p:cNvGraphicFramePr>
          <p:nvPr>
            <p:extLst>
              <p:ext uri="{D42A27DB-BD31-4B8C-83A1-F6EECF244321}">
                <p14:modId xmlns:p14="http://schemas.microsoft.com/office/powerpoint/2010/main" val="1102314702"/>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a:solidFill>
                            <a:srgbClr val="FFFFFF"/>
                          </a:solidFill>
                          <a:latin typeface="Arial" charset="0"/>
                          <a:cs typeface="Arial" charset="0"/>
                        </a:rPr>
                        <a:t>Répons de l’Évangile - </a:t>
                      </a:r>
                      <a:r>
                        <a:rPr lang="ar-AE" sz="2400">
                          <a:solidFill>
                            <a:srgbClr val="FFFFFF"/>
                          </a:solidFill>
                          <a:latin typeface="Arial" charset="0"/>
                          <a:cs typeface="Arial" charset="0"/>
                        </a:rPr>
                        <a:t>مرد الإنجيل</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12344367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2840" name="Group 56"/>
          <p:cNvGraphicFramePr>
            <a:graphicFrameLocks noGrp="1"/>
          </p:cNvGraphicFramePr>
          <p:nvPr>
            <p:extLst>
              <p:ext uri="{D42A27DB-BD31-4B8C-83A1-F6EECF244321}">
                <p14:modId xmlns:p14="http://schemas.microsoft.com/office/powerpoint/2010/main" val="942625833"/>
              </p:ext>
            </p:extLst>
          </p:nvPr>
        </p:nvGraphicFramePr>
        <p:xfrm>
          <a:off x="0" y="378142"/>
          <a:ext cx="12192000" cy="6101716"/>
        </p:xfrm>
        <a:graphic>
          <a:graphicData uri="http://schemas.openxmlformats.org/drawingml/2006/table">
            <a:tbl>
              <a:tblPr/>
              <a:tblGrid>
                <a:gridCol w="6794090">
                  <a:extLst>
                    <a:ext uri="{9D8B030D-6E8A-4147-A177-3AD203B41FA5}">
                      <a16:colId xmlns:a16="http://schemas.microsoft.com/office/drawing/2014/main" val="20000"/>
                    </a:ext>
                  </a:extLst>
                </a:gridCol>
                <a:gridCol w="5397910">
                  <a:extLst>
                    <a:ext uri="{9D8B030D-6E8A-4147-A177-3AD203B41FA5}">
                      <a16:colId xmlns:a16="http://schemas.microsoft.com/office/drawing/2014/main" val="20001"/>
                    </a:ext>
                  </a:extLst>
                </a:gridCol>
              </a:tblGrid>
              <a:tr h="2139696">
                <a:tc>
                  <a:txBody>
                    <a:bodyPr/>
                    <a:lstStyle/>
                    <a:p>
                      <a:pPr algn="ctr"/>
                      <a:r>
                        <a:rPr kumimoji="0" lang="fr-FR" sz="3600" b="0" i="0" u="none" strike="noStrike" cap="none" normalizeH="0" baseline="0">
                          <a:ln>
                            <a:noFill/>
                          </a:ln>
                          <a:solidFill>
                            <a:schemeClr val="tx1"/>
                          </a:solidFill>
                          <a:effectLst/>
                          <a:latin typeface="Arial" charset="0"/>
                          <a:cs typeface="Arial" charset="0"/>
                        </a:rPr>
                        <a:t>Le premier des apôtres </a:t>
                      </a:r>
                    </a:p>
                    <a:p>
                      <a:pPr algn="ctr"/>
                      <a:r>
                        <a:rPr kumimoji="0" lang="fr-FR" sz="3600" b="0" i="0" u="none" strike="noStrike" cap="none" normalizeH="0" baseline="0">
                          <a:ln>
                            <a:noFill/>
                          </a:ln>
                          <a:solidFill>
                            <a:schemeClr val="tx1"/>
                          </a:solidFill>
                          <a:effectLst/>
                          <a:latin typeface="Arial" charset="0"/>
                          <a:cs typeface="Arial" charset="0"/>
                        </a:rPr>
                        <a:t>se nomme Simon Pierre </a:t>
                      </a:r>
                    </a:p>
                    <a:p>
                      <a:pPr algn="ctr"/>
                      <a:r>
                        <a:rPr kumimoji="0" lang="fr-FR" sz="3600" b="0" i="0" u="none" strike="noStrike" cap="none" normalizeH="0" baseline="0">
                          <a:ln>
                            <a:noFill/>
                          </a:ln>
                          <a:solidFill>
                            <a:schemeClr val="tx1"/>
                          </a:solidFill>
                          <a:effectLst/>
                          <a:latin typeface="Arial" charset="0"/>
                          <a:cs typeface="Arial" charset="0"/>
                        </a:rPr>
                        <a:t>et il est celui à qui fut confié </a:t>
                      </a:r>
                    </a:p>
                    <a:p>
                      <a:pPr algn="ctr"/>
                      <a:r>
                        <a:rPr kumimoji="0" lang="fr-FR" sz="3600" b="0" i="0" u="none" strike="noStrike" cap="none" normalizeH="0" baseline="0">
                          <a:ln>
                            <a:noFill/>
                          </a:ln>
                          <a:solidFill>
                            <a:schemeClr val="tx1"/>
                          </a:solidFill>
                          <a:effectLst/>
                          <a:latin typeface="Arial" charset="0"/>
                          <a:cs typeface="Arial" charset="0"/>
                        </a:rPr>
                        <a:t>les clés du Royaume des Cieux.</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ts val="0"/>
                        </a:spcBef>
                        <a:spcAft>
                          <a:spcPct val="0"/>
                        </a:spcAft>
                        <a:buClrTx/>
                        <a:buSzTx/>
                        <a:buFontTx/>
                        <a:buNone/>
                        <a:tabLst/>
                      </a:pPr>
                      <a:r>
                        <a:rPr kumimoji="0" lang="ar-EG" sz="4000" b="0" i="0" u="none" strike="noStrike" cap="none" normalizeH="0" baseline="0">
                          <a:ln>
                            <a:noFill/>
                          </a:ln>
                          <a:solidFill>
                            <a:schemeClr val="tx1"/>
                          </a:solidFill>
                          <a:effectLst/>
                          <a:latin typeface="Arial" charset="0"/>
                          <a:cs typeface="Arial" charset="0"/>
                        </a:rPr>
                        <a:t>الأول في الرُّسل،</a:t>
                      </a:r>
                      <a:br>
                        <a:rPr kumimoji="0" lang="fr-FR" sz="4000" b="0" i="0" u="none" strike="noStrike" cap="none" normalizeH="0" baseline="0">
                          <a:ln>
                            <a:noFill/>
                          </a:ln>
                          <a:solidFill>
                            <a:schemeClr val="tx1"/>
                          </a:solidFill>
                          <a:effectLst/>
                          <a:latin typeface="Arial" charset="0"/>
                          <a:cs typeface="Arial" charset="0"/>
                        </a:rPr>
                      </a:br>
                      <a:r>
                        <a:rPr kumimoji="0" lang="ar-EG" sz="4000" b="0" i="0" u="none" strike="noStrike" cap="none" normalizeH="0" baseline="0">
                          <a:ln>
                            <a:noFill/>
                          </a:ln>
                          <a:solidFill>
                            <a:schemeClr val="tx1"/>
                          </a:solidFill>
                          <a:effectLst/>
                          <a:latin typeface="Arial" charset="0"/>
                          <a:cs typeface="Arial" charset="0"/>
                        </a:rPr>
                        <a:t>يُدعَى</a:t>
                      </a:r>
                      <a:r>
                        <a:rPr kumimoji="0" lang="fr-FR" sz="4000" b="0" i="0" u="none" strike="noStrike" cap="none" normalizeH="0" baseline="0">
                          <a:ln>
                            <a:noFill/>
                          </a:ln>
                          <a:solidFill>
                            <a:schemeClr val="tx1"/>
                          </a:solidFill>
                          <a:effectLst/>
                          <a:latin typeface="Arial" charset="0"/>
                          <a:cs typeface="Arial" charset="0"/>
                        </a:rPr>
                        <a:t> </a:t>
                      </a:r>
                      <a:r>
                        <a:rPr kumimoji="0" lang="ar-EG" sz="4000" b="0" i="0" u="none" strike="noStrike" cap="none" normalizeH="0" baseline="0">
                          <a:ln>
                            <a:noFill/>
                          </a:ln>
                          <a:solidFill>
                            <a:schemeClr val="tx1"/>
                          </a:solidFill>
                          <a:effectLst/>
                          <a:latin typeface="Arial" charset="0"/>
                          <a:cs typeface="Arial" charset="0"/>
                        </a:rPr>
                        <a:t>سمعان بطرس،</a:t>
                      </a:r>
                      <a:br>
                        <a:rPr kumimoji="0" lang="fr-FR" sz="4000" b="0" i="0" u="none" strike="noStrike" cap="none" normalizeH="0" baseline="0">
                          <a:ln>
                            <a:noFill/>
                          </a:ln>
                          <a:solidFill>
                            <a:schemeClr val="tx1"/>
                          </a:solidFill>
                          <a:effectLst/>
                          <a:latin typeface="Arial" charset="0"/>
                          <a:cs typeface="Arial" charset="0"/>
                        </a:rPr>
                      </a:br>
                      <a:r>
                        <a:rPr kumimoji="0" lang="ar-EG" sz="4000" b="0" i="0" u="none" strike="noStrike" cap="none" normalizeH="0" baseline="0">
                          <a:ln>
                            <a:noFill/>
                          </a:ln>
                          <a:solidFill>
                            <a:schemeClr val="tx1"/>
                          </a:solidFill>
                          <a:effectLst/>
                          <a:latin typeface="Arial" charset="0"/>
                          <a:cs typeface="Arial" charset="0"/>
                        </a:rPr>
                        <a:t>هو</a:t>
                      </a:r>
                      <a:r>
                        <a:rPr kumimoji="0" lang="fr-FR" sz="4000" b="0" i="0" u="none" strike="noStrike" cap="none" normalizeH="0" baseline="0">
                          <a:ln>
                            <a:noFill/>
                          </a:ln>
                          <a:solidFill>
                            <a:schemeClr val="tx1"/>
                          </a:solidFill>
                          <a:effectLst/>
                          <a:latin typeface="Arial" charset="0"/>
                          <a:cs typeface="Arial" charset="0"/>
                        </a:rPr>
                        <a:t> </a:t>
                      </a:r>
                      <a:r>
                        <a:rPr kumimoji="0" lang="ar-EG" sz="4000" b="0" i="0" u="none" strike="noStrike" cap="none" normalizeH="0" baseline="0">
                          <a:ln>
                            <a:noFill/>
                          </a:ln>
                          <a:solidFill>
                            <a:schemeClr val="tx1"/>
                          </a:solidFill>
                          <a:effectLst/>
                          <a:latin typeface="Arial" charset="0"/>
                          <a:cs typeface="Arial" charset="0"/>
                        </a:rPr>
                        <a:t>أيضاً</a:t>
                      </a:r>
                      <a:r>
                        <a:rPr kumimoji="0" lang="fr-FR" sz="4000" b="0" i="0" u="none" strike="noStrike" cap="none" normalizeH="0" baseline="0">
                          <a:ln>
                            <a:noFill/>
                          </a:ln>
                          <a:solidFill>
                            <a:schemeClr val="tx1"/>
                          </a:solidFill>
                          <a:effectLst/>
                          <a:latin typeface="Arial" charset="0"/>
                          <a:cs typeface="Arial" charset="0"/>
                        </a:rPr>
                        <a:t> </a:t>
                      </a:r>
                      <a:r>
                        <a:rPr kumimoji="0" lang="ar-EG" sz="4000" b="0" i="0" u="none" strike="noStrike" cap="none" normalizeH="0" baseline="0">
                          <a:ln>
                            <a:noFill/>
                          </a:ln>
                          <a:solidFill>
                            <a:schemeClr val="tx1"/>
                          </a:solidFill>
                          <a:effectLst/>
                          <a:latin typeface="Arial" charset="0"/>
                          <a:cs typeface="Arial" charset="0"/>
                        </a:rPr>
                        <a:t>الذي اُؤتُمِنَ،</a:t>
                      </a:r>
                      <a:br>
                        <a:rPr kumimoji="0" lang="fr-FR" sz="4000" b="0" i="0" u="none" strike="noStrike" cap="none" normalizeH="0" baseline="0">
                          <a:ln>
                            <a:noFill/>
                          </a:ln>
                          <a:solidFill>
                            <a:schemeClr val="tx1"/>
                          </a:solidFill>
                          <a:effectLst/>
                          <a:latin typeface="Arial" charset="0"/>
                          <a:cs typeface="Arial" charset="0"/>
                        </a:rPr>
                      </a:br>
                      <a:r>
                        <a:rPr kumimoji="0" lang="ar-AE" sz="4000" b="0" i="0" u="none" strike="noStrike" cap="none" normalizeH="0" baseline="0">
                          <a:ln>
                            <a:noFill/>
                          </a:ln>
                          <a:solidFill>
                            <a:schemeClr val="tx1"/>
                          </a:solidFill>
                          <a:effectLst/>
                          <a:latin typeface="Arial" charset="0"/>
                          <a:cs typeface="Arial" charset="0"/>
                        </a:rPr>
                        <a:t>على مفاتيح</a:t>
                      </a:r>
                      <a:r>
                        <a:rPr kumimoji="0" lang="fr-FR" sz="4000" b="0" i="0" u="none" strike="noStrike" cap="none" normalizeH="0" baseline="0">
                          <a:ln>
                            <a:noFill/>
                          </a:ln>
                          <a:solidFill>
                            <a:schemeClr val="tx1"/>
                          </a:solidFill>
                          <a:effectLst/>
                          <a:latin typeface="Arial" charset="0"/>
                          <a:cs typeface="Arial" charset="0"/>
                        </a:rPr>
                        <a:t> </a:t>
                      </a:r>
                      <a:r>
                        <a:rPr kumimoji="0" lang="ar-EG" sz="4000" b="0" i="0" u="none" strike="noStrike" cap="none" normalizeH="0" baseline="0">
                          <a:ln>
                            <a:noFill/>
                          </a:ln>
                          <a:solidFill>
                            <a:schemeClr val="tx1"/>
                          </a:solidFill>
                          <a:effectLst/>
                          <a:latin typeface="Arial" charset="0"/>
                          <a:cs typeface="Arial" charset="0"/>
                        </a:rPr>
                        <a:t>ملكوت</a:t>
                      </a:r>
                      <a:r>
                        <a:rPr kumimoji="0" lang="fr-FR" sz="4000" b="0" i="0" u="none" strike="noStrike" cap="none" normalizeH="0" baseline="0">
                          <a:ln>
                            <a:noFill/>
                          </a:ln>
                          <a:solidFill>
                            <a:schemeClr val="tx1"/>
                          </a:solidFill>
                          <a:effectLst/>
                          <a:latin typeface="Arial" charset="0"/>
                          <a:cs typeface="Arial" charset="0"/>
                        </a:rPr>
                        <a:t> </a:t>
                      </a:r>
                      <a:r>
                        <a:rPr kumimoji="0" lang="ar-EG" sz="4000" b="0" i="0" u="none" strike="noStrike" cap="none" normalizeH="0" baseline="0">
                          <a:ln>
                            <a:noFill/>
                          </a:ln>
                          <a:solidFill>
                            <a:schemeClr val="tx1"/>
                          </a:solidFill>
                          <a:effectLst/>
                          <a:latin typeface="Arial" charset="0"/>
                          <a:cs typeface="Arial" charset="0"/>
                        </a:rPr>
                        <a:t>السَّمَوات</a:t>
                      </a:r>
                      <a:r>
                        <a:rPr kumimoji="0" lang="fr-FR" sz="4000" b="0" i="0" u="none" strike="noStrike" cap="none" normalizeH="0" baseline="0">
                          <a:ln>
                            <a:noFill/>
                          </a:ln>
                          <a:solidFill>
                            <a:schemeClr val="tx1"/>
                          </a:solidFill>
                          <a:effectLst/>
                          <a:latin typeface="Arial" charset="0"/>
                          <a:cs typeface="Arial" charset="0"/>
                        </a:rPr>
                        <a:t>.</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15716">
                <a:tc gridSpan="2">
                  <a:txBody>
                    <a:bodyPr/>
                    <a:lstStyle/>
                    <a:p>
                      <a:pPr marL="0" marR="0" lvl="0" indent="0" algn="ctr" defTabSz="914400" rtl="0" eaLnBrk="1" fontAlgn="base" latinLnBrk="0" hangingPunct="1">
                        <a:lnSpc>
                          <a:spcPct val="95000"/>
                        </a:lnSpc>
                        <a:spcBef>
                          <a:spcPct val="20000"/>
                        </a:spcBef>
                        <a:spcAft>
                          <a:spcPct val="0"/>
                        </a:spcAft>
                        <a:buClrTx/>
                        <a:buSzTx/>
                        <a:buFontTx/>
                        <a:buNone/>
                        <a:tabLst/>
                      </a:pPr>
                      <a:r>
                        <a:rPr kumimoji="0" lang="fr-FR" sz="4800" b="0" i="0" u="none" strike="noStrike" cap="none" normalizeH="0" baseline="0">
                          <a:ln>
                            <a:noFill/>
                          </a:ln>
                          <a:solidFill>
                            <a:schemeClr val="tx1"/>
                          </a:solidFill>
                          <a:effectLst/>
                          <a:latin typeface="Coptic1" pitchFamily="2" charset="0"/>
                          <a:cs typeface="Arial" charset="0"/>
                        </a:rPr>
                        <a:t>Pisorp qen nia~poctoloc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fr-FR" sz="4800" b="0" i="0" u="none" strike="noStrike" cap="none" normalizeH="0" baseline="0">
                          <a:ln>
                            <a:noFill/>
                          </a:ln>
                          <a:solidFill>
                            <a:schemeClr val="tx1"/>
                          </a:solidFill>
                          <a:effectLst/>
                          <a:latin typeface="Coptic1" pitchFamily="2" charset="0"/>
                          <a:cs typeface="Arial" charset="0"/>
                        </a:rPr>
                        <a:t>eumou] e~rof je Cimwn Petroc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fr-FR" sz="4800" b="0" i="0" u="none" strike="noStrike" cap="none" normalizeH="0" baseline="0">
                          <a:ln>
                            <a:noFill/>
                          </a:ln>
                          <a:solidFill>
                            <a:schemeClr val="tx1"/>
                          </a:solidFill>
                          <a:effectLst/>
                          <a:latin typeface="Coptic1" pitchFamily="2" charset="0"/>
                          <a:cs typeface="Arial" charset="0"/>
                        </a:rPr>
                        <a:t>n~yof on pe etautenhoutf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fr-FR" sz="4800" b="0" i="0" u="none" strike="noStrike" cap="none" normalizeH="0" baseline="0">
                          <a:ln>
                            <a:noFill/>
                          </a:ln>
                          <a:solidFill>
                            <a:schemeClr val="tx1"/>
                          </a:solidFill>
                          <a:effectLst/>
                          <a:latin typeface="Coptic1" pitchFamily="2" charset="0"/>
                          <a:cs typeface="Arial" charset="0"/>
                        </a:rPr>
                        <a:t>e~nisost n~te y~metouro n~niv/oui~.</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857947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EEB1E3FB-813D-4117-AE9E-257BCC4DA4D6}"/>
              </a:ext>
            </a:extLst>
          </p:cNvPr>
          <p:cNvGraphicFramePr>
            <a:graphicFrameLocks noGrp="1"/>
          </p:cNvGraphicFramePr>
          <p:nvPr>
            <p:extLst>
              <p:ext uri="{D42A27DB-BD31-4B8C-83A1-F6EECF244321}">
                <p14:modId xmlns:p14="http://schemas.microsoft.com/office/powerpoint/2010/main" val="1034107281"/>
              </p:ext>
            </p:extLst>
          </p:nvPr>
        </p:nvGraphicFramePr>
        <p:xfrm>
          <a:off x="2032000" y="16469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586144857"/>
                    </a:ext>
                  </a:extLst>
                </a:gridCol>
              </a:tblGrid>
              <a:tr h="396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latin typeface="Arial" panose="020B0604020202020204" pitchFamily="34" charset="0"/>
                        </a:rPr>
                        <a:t>Conclusion - </a:t>
                      </a:r>
                      <a:r>
                        <a:rPr lang="ar-AE" sz="2400" b="0">
                          <a:latin typeface="Arial" panose="020B0604020202020204" pitchFamily="34" charset="0"/>
                        </a:rPr>
                        <a:t>ختام</a:t>
                      </a:r>
                      <a:endParaRPr lang="en-US" sz="1800" b="0" dirty="0">
                        <a:latin typeface="Arial"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3082471"/>
                  </a:ext>
                </a:extLst>
              </a:tr>
            </a:tbl>
          </a:graphicData>
        </a:graphic>
      </p:graphicFrame>
      <p:graphicFrame>
        <p:nvGraphicFramePr>
          <p:cNvPr id="9" name="Group 2">
            <a:extLst>
              <a:ext uri="{FF2B5EF4-FFF2-40B4-BE49-F238E27FC236}">
                <a16:creationId xmlns:a16="http://schemas.microsoft.com/office/drawing/2014/main" id="{C200FD8F-3BF3-4B2C-9AF4-53FC9FEA968E}"/>
              </a:ext>
            </a:extLst>
          </p:cNvPr>
          <p:cNvGraphicFramePr>
            <a:graphicFrameLocks noGrp="1"/>
          </p:cNvGraphicFramePr>
          <p:nvPr>
            <p:ph/>
            <p:extLst>
              <p:ext uri="{D42A27DB-BD31-4B8C-83A1-F6EECF244321}">
                <p14:modId xmlns:p14="http://schemas.microsoft.com/office/powerpoint/2010/main" val="2793496993"/>
              </p:ext>
            </p:extLst>
          </p:nvPr>
        </p:nvGraphicFramePr>
        <p:xfrm>
          <a:off x="0" y="621891"/>
          <a:ext cx="12192000" cy="5614218"/>
        </p:xfrm>
        <a:graphic>
          <a:graphicData uri="http://schemas.openxmlformats.org/drawingml/2006/table">
            <a:tbl>
              <a:tblPr/>
              <a:tblGrid>
                <a:gridCol w="73152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2601149">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Il est béni le Père, le Fils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et l’Esprit Saint :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La Trinité parfaite,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nous L’adorons et La glorifions. </a:t>
                      </a:r>
                      <a:endParaRPr kumimoji="0" lang="fr-FR" sz="36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4000" b="0" i="0" u="none" strike="noStrike" cap="none" normalizeH="0" baseline="0">
                          <a:ln>
                            <a:noFill/>
                          </a:ln>
                          <a:solidFill>
                            <a:schemeClr val="tx1"/>
                          </a:solidFill>
                          <a:effectLst/>
                          <a:latin typeface="Arial" charset="0"/>
                          <a:cs typeface="Arial" charset="0"/>
                        </a:rPr>
                        <a:t>مُبَارَكٌ الْآبُ وَالِابْنُ، </a:t>
                      </a:r>
                    </a:p>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4000" b="0" i="0" u="none" strike="noStrike" cap="none" normalizeH="0" baseline="0">
                          <a:ln>
                            <a:noFill/>
                          </a:ln>
                          <a:solidFill>
                            <a:schemeClr val="tx1"/>
                          </a:solidFill>
                          <a:effectLst/>
                          <a:latin typeface="Arial" charset="0"/>
                          <a:cs typeface="Arial" charset="0"/>
                        </a:rPr>
                        <a:t>وَالرُّوحُ الْقُدُسُ، </a:t>
                      </a:r>
                    </a:p>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4000" b="0" i="0" u="none" strike="noStrike" cap="none" normalizeH="0" baseline="0">
                          <a:ln>
                            <a:noFill/>
                          </a:ln>
                          <a:solidFill>
                            <a:schemeClr val="tx1"/>
                          </a:solidFill>
                          <a:effectLst/>
                          <a:latin typeface="Arial" charset="0"/>
                          <a:cs typeface="Arial" charset="0"/>
                        </a:rPr>
                        <a:t>الثَّالُوثُ الْكَامِلُ، </a:t>
                      </a:r>
                    </a:p>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4000" b="0" i="0" u="none" strike="noStrike" cap="none" normalizeH="0" baseline="0">
                          <a:ln>
                            <a:noFill/>
                          </a:ln>
                          <a:solidFill>
                            <a:schemeClr val="tx1"/>
                          </a:solidFill>
                          <a:effectLst/>
                          <a:latin typeface="Arial" charset="0"/>
                          <a:cs typeface="Arial" charset="0"/>
                        </a:rPr>
                        <a:t>نَسْجُدُ لَهُ وَنُمَجِّدُهُ. </a:t>
                      </a:r>
                      <a:endParaRPr kumimoji="0" lang="ar-EG" sz="40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13069">
                <a:tc gridSpan="2">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400" b="0" i="0" u="none" strike="noStrike" cap="none" normalizeH="0" baseline="0">
                          <a:ln>
                            <a:noFill/>
                          </a:ln>
                          <a:solidFill>
                            <a:schemeClr val="tx1"/>
                          </a:solidFill>
                          <a:effectLst/>
                          <a:latin typeface="Coptic1" pitchFamily="2" charset="0"/>
                          <a:cs typeface="Arial" charset="0"/>
                        </a:rPr>
                        <a:t>Je f~c~marwout n~je v~Iwt nem p~S/ri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400" b="0" i="0" u="none" strike="noStrike" cap="none" normalizeH="0" baseline="0">
                          <a:ln>
                            <a:noFill/>
                          </a:ln>
                          <a:solidFill>
                            <a:schemeClr val="tx1"/>
                          </a:solidFill>
                          <a:effectLst/>
                          <a:latin typeface="Coptic1" pitchFamily="2" charset="0"/>
                          <a:cs typeface="Arial" charset="0"/>
                        </a:rPr>
                        <a:t>nem piP~neuma E~youab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400" b="0" i="0" u="none" strike="noStrike" cap="none" normalizeH="0" baseline="0">
                          <a:ln>
                            <a:noFill/>
                          </a:ln>
                          <a:solidFill>
                            <a:schemeClr val="tx1"/>
                          </a:solidFill>
                          <a:effectLst/>
                          <a:latin typeface="Coptic1" pitchFamily="2" charset="0"/>
                          <a:cs typeface="Arial" charset="0"/>
                        </a:rPr>
                        <a:t>]T~riac etj/k e~bol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400" b="0" i="0" u="none" strike="noStrike" cap="none" normalizeH="0" baseline="0">
                          <a:ln>
                            <a:noFill/>
                          </a:ln>
                          <a:solidFill>
                            <a:schemeClr val="tx1"/>
                          </a:solidFill>
                          <a:effectLst/>
                          <a:latin typeface="Coptic1" pitchFamily="2" charset="0"/>
                          <a:cs typeface="Arial" charset="0"/>
                        </a:rPr>
                        <a:t>tenouwst m~moc ten]w~ou nac.</a:t>
                      </a:r>
                      <a:endParaRPr kumimoji="0" lang="en-US" sz="54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140">
            <a:extLst>
              <a:ext uri="{FF2B5EF4-FFF2-40B4-BE49-F238E27FC236}">
                <a16:creationId xmlns:a16="http://schemas.microsoft.com/office/drawing/2014/main" id="{536B881E-5EBC-DC6A-3A7E-DBE99035A70F}"/>
              </a:ext>
            </a:extLst>
          </p:cNvPr>
          <p:cNvGraphicFramePr>
            <a:graphicFrameLocks noGrp="1"/>
          </p:cNvGraphicFramePr>
          <p:nvPr>
            <p:extLst>
              <p:ext uri="{D42A27DB-BD31-4B8C-83A1-F6EECF244321}">
                <p14:modId xmlns:p14="http://schemas.microsoft.com/office/powerpoint/2010/main" val="2055185061"/>
              </p:ext>
            </p:extLst>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pitchFamily="34" charset="0"/>
                        </a:rPr>
                        <a:t>Piou/b : </a:t>
                      </a:r>
                      <a:endParaRPr kumimoji="0" lang="en-US" sz="2700" b="0" i="0" u="sng" strike="noStrike" cap="none" normalizeH="0" baseline="0" dirty="0">
                        <a:ln>
                          <a:noFill/>
                        </a:ln>
                        <a:solidFill>
                          <a:srgbClr val="FF9900"/>
                        </a:solidFill>
                        <a:effectLst/>
                        <a:latin typeface="Coptic1" pitchFamily="2"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fr-C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ar-S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a:ln>
                            <a:noFill/>
                          </a:ln>
                          <a:solidFill>
                            <a:schemeClr val="tx1"/>
                          </a:solidFill>
                          <a:effectLst/>
                          <a:latin typeface="Avva_Marcos" panose="04020500000000000000" pitchFamily="82" charset="0"/>
                          <a:cs typeface="Arial" charset="0"/>
                        </a:rPr>
                        <a:t>2</a:t>
                      </a:r>
                      <a:r>
                        <a:rPr kumimoji="0" lang="en-US" sz="3200" b="0" i="0" u="none" strike="noStrike" cap="none" normalizeH="0" baseline="0">
                          <a:ln>
                            <a:noFill/>
                          </a:ln>
                          <a:solidFill>
                            <a:schemeClr val="tx1"/>
                          </a:solidFill>
                          <a:effectLst/>
                          <a:latin typeface="Coptic1" pitchFamily="2" charset="0"/>
                          <a:cs typeface="Arial" charset="0"/>
                        </a:rPr>
                        <a:t>l/l.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Pidia~kwn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E~pi p~roceu,/ c~tay/te.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I~r/n/ paci.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Ke tw 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a:ln>
                            <a:noFill/>
                          </a:ln>
                          <a:solidFill>
                            <a:schemeClr val="tx1"/>
                          </a:solidFill>
                          <a:effectLst/>
                          <a:latin typeface="Coptic1" pitchFamily="2" charset="0"/>
                          <a:cs typeface="Arial" charset="0"/>
                        </a:rPr>
                        <a:t>cou.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48723320"/>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9538" name="Group 2"/>
          <p:cNvGraphicFramePr>
            <a:graphicFrameLocks noGrp="1"/>
          </p:cNvGraphicFramePr>
          <p:nvPr>
            <p:extLst>
              <p:ext uri="{D42A27DB-BD31-4B8C-83A1-F6EECF244321}">
                <p14:modId xmlns:p14="http://schemas.microsoft.com/office/powerpoint/2010/main" val="1383124729"/>
              </p:ext>
            </p:extLst>
          </p:nvPr>
        </p:nvGraphicFramePr>
        <p:xfrm>
          <a:off x="2418079" y="0"/>
          <a:ext cx="7349067" cy="579120"/>
        </p:xfrm>
        <a:graphic>
          <a:graphicData uri="http://schemas.openxmlformats.org/drawingml/2006/table">
            <a:tbl>
              <a:tblPr/>
              <a:tblGrid>
                <a:gridCol w="7349067">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400" b="0" i="0" u="none" strike="noStrike" cap="none" normalizeH="0" baseline="0">
                          <a:ln>
                            <a:noFill/>
                          </a:ln>
                          <a:solidFill>
                            <a:schemeClr val="tx1"/>
                          </a:solidFill>
                          <a:effectLst/>
                          <a:latin typeface="Arial" charset="0"/>
                          <a:cs typeface="Arial" charset="0"/>
                        </a:rPr>
                        <a:t>Oraison </a:t>
                      </a:r>
                      <a:r>
                        <a:rPr kumimoji="0" lang="fr-FR" sz="2400" b="0" i="0" u="none" strike="noStrike" cap="none" normalizeH="0" baseline="0">
                          <a:ln>
                            <a:noFill/>
                          </a:ln>
                          <a:solidFill>
                            <a:schemeClr val="tx1"/>
                          </a:solidFill>
                          <a:effectLst/>
                          <a:latin typeface="Arial" charset="0"/>
                          <a:cs typeface="Arial" charset="0"/>
                        </a:rPr>
                        <a:t>pour les malades </a:t>
                      </a:r>
                      <a:r>
                        <a:rPr kumimoji="0" lang="en-US" sz="2400" b="0" i="0" u="none" strike="noStrike" cap="none" normalizeH="0" baseline="0">
                          <a:ln>
                            <a:noFill/>
                          </a:ln>
                          <a:solidFill>
                            <a:schemeClr val="tx1"/>
                          </a:solidFill>
                          <a:effectLst/>
                          <a:latin typeface="Arial" charset="0"/>
                          <a:cs typeface="Arial" charset="0"/>
                        </a:rPr>
                        <a:t>- </a:t>
                      </a:r>
                      <a:r>
                        <a:rPr kumimoji="0" lang="ar-EG" sz="3200" b="0" i="0" u="none" strike="noStrike" cap="none" normalizeH="0" baseline="0">
                          <a:ln>
                            <a:noFill/>
                          </a:ln>
                          <a:solidFill>
                            <a:schemeClr val="tx1"/>
                          </a:solidFill>
                          <a:effectLst/>
                          <a:latin typeface="Arial" charset="0"/>
                          <a:cs typeface="Arial" charset="0"/>
                        </a:rPr>
                        <a:t>أوشية المرضى</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609548" name="Group 12"/>
          <p:cNvGraphicFramePr>
            <a:graphicFrameLocks noGrp="1"/>
          </p:cNvGraphicFramePr>
          <p:nvPr>
            <p:ph/>
            <p:extLst>
              <p:ext uri="{D42A27DB-BD31-4B8C-83A1-F6EECF244321}">
                <p14:modId xmlns:p14="http://schemas.microsoft.com/office/powerpoint/2010/main" val="1910603472"/>
              </p:ext>
            </p:extLst>
          </p:nvPr>
        </p:nvGraphicFramePr>
        <p:xfrm>
          <a:off x="-3388" y="579120"/>
          <a:ext cx="12191999" cy="6172200"/>
        </p:xfrm>
        <a:graphic>
          <a:graphicData uri="http://schemas.openxmlformats.org/drawingml/2006/table">
            <a:tbl>
              <a:tblPr/>
              <a:tblGrid>
                <a:gridCol w="4295988">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594944">
                  <a:extLst>
                    <a:ext uri="{9D8B030D-6E8A-4147-A177-3AD203B41FA5}">
                      <a16:colId xmlns:a16="http://schemas.microsoft.com/office/drawing/2014/main" val="20002"/>
                    </a:ext>
                  </a:extLst>
                </a:gridCol>
              </a:tblGrid>
              <a:tr h="610616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2700" b="0" i="0" u="sng" strike="noStrike" kern="1200" cap="none" spc="0" normalizeH="0" baseline="0" noProof="0">
                          <a:ln>
                            <a:noFill/>
                          </a:ln>
                          <a:solidFill>
                            <a:srgbClr val="FF9900"/>
                          </a:solidFill>
                          <a:effectLst/>
                          <a:uLnTx/>
                          <a:uFillTx/>
                          <a:latin typeface="Coptic1" pitchFamily="2" charset="0"/>
                          <a:ea typeface="+mn-ea"/>
                          <a:cs typeface="Arial" pitchFamily="34" charset="0"/>
                        </a:rPr>
                        <a:t>Piou/b :</a:t>
                      </a:r>
                      <a:endParaRPr kumimoji="0" lang="en-CA"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Palin on maren]ho e~ V~} PiPantokratwr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V~Iwt m~Pen{oic ouoh PenNou] ouoh PenCwt/r I/couc Pi&lt;~rictoc. Ten]ho ouoh tentwbh n~tekmeta~gayoc pimairwmi. A~riv~meui~ P~{oic n~n/etswni n~te peklaoc.</a:t>
                      </a:r>
                      <a:r>
                        <a:rPr kumimoji="0" lang="en-US" sz="3100" b="0" i="0" u="none" strike="noStrike" cap="none" normalizeH="0" baseline="0">
                          <a:ln>
                            <a:noFill/>
                          </a:ln>
                          <a:solidFill>
                            <a:schemeClr val="tx1"/>
                          </a:solidFill>
                          <a:effectLst/>
                          <a:latin typeface="Arial" charset="0"/>
                          <a:cs typeface="Arial" charset="0"/>
                        </a:rPr>
                        <a:t>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endParaRPr kumimoji="0" lang="en-US" sz="16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2900" kern="1200">
                          <a:solidFill>
                            <a:schemeClr val="tx1"/>
                          </a:solidFill>
                          <a:effectLst/>
                          <a:latin typeface="Arial" panose="020B0604020202020204" pitchFamily="34" charset="0"/>
                          <a:ea typeface="+mn-ea"/>
                          <a:cs typeface="+mn-cs"/>
                        </a:rPr>
                        <a:t>Implorons encore Dieu Tout-Puissant, Père de notre Seigneur, Dieu et Sauveur Jésus-Christ. Nous invoquons et nous supplions Ta bonté ô Ami du genre humain, Souviens-Toi Seigneur, des malades de Ton peuple.</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وأيضاً فلنسأل الله ضابط الكل أبا ربنا وإلهنا ومخلصنا يسوع المسيح نسأل ونطلب من صلاحِكَ يا مُحب البشر، اذكر يا ربُ مرضى شعبك.</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4185307"/>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41251" name="Group 67"/>
          <p:cNvGraphicFramePr>
            <a:graphicFrameLocks noGrp="1"/>
          </p:cNvGraphicFramePr>
          <p:nvPr>
            <p:ph/>
            <p:extLst>
              <p:ext uri="{D42A27DB-BD31-4B8C-83A1-F6EECF244321}">
                <p14:modId xmlns:p14="http://schemas.microsoft.com/office/powerpoint/2010/main" val="1650714021"/>
              </p:ext>
            </p:extLst>
          </p:nvPr>
        </p:nvGraphicFramePr>
        <p:xfrm>
          <a:off x="0" y="15240"/>
          <a:ext cx="12192000" cy="6614160"/>
        </p:xfrm>
        <a:graphic>
          <a:graphicData uri="http://schemas.openxmlformats.org/drawingml/2006/table">
            <a:tbl>
              <a:tblPr/>
              <a:tblGrid>
                <a:gridCol w="4411133">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gridCol w="3564467">
                  <a:extLst>
                    <a:ext uri="{9D8B030D-6E8A-4147-A177-3AD203B41FA5}">
                      <a16:colId xmlns:a16="http://schemas.microsoft.com/office/drawing/2014/main" val="20002"/>
                    </a:ext>
                  </a:extLst>
                </a:gridCol>
              </a:tblGrid>
              <a:tr h="6593840">
                <a:tc>
                  <a: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mn-cs"/>
                        </a:rPr>
                        <a:t>Pidia~kwn :</a:t>
                      </a:r>
                      <a:endParaRPr kumimoji="0" lang="en-CA" sz="32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Twbh e~jen nenio] nem nenc~n/ou etswni qen jinswni niben : i~te qen paitopoc i~te qen mai niben hina n~te Pi&lt;~rictoc PenNou] erh~mot nan nemwou m~pioujai nem pital[o : n~tef,a nennobi nan e~bol</a:t>
                      </a:r>
                      <a:r>
                        <a:rPr kumimoji="0" lang="en-US" sz="4300" b="0" i="0" u="none" strike="noStrike" cap="none" normalizeH="0" baseline="0">
                          <a:ln>
                            <a:noFill/>
                          </a:ln>
                          <a:solidFill>
                            <a:schemeClr val="tx1"/>
                          </a:solidFill>
                          <a:effectLst/>
                          <a:latin typeface="Arial" charset="0"/>
                          <a:cs typeface="Arial" charset="0"/>
                        </a:rPr>
                        <a:t>.</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Arial" charset="0"/>
                        </a:rPr>
                        <a:t>Pilaoc :</a:t>
                      </a:r>
                      <a:endParaRPr kumimoji="0" lang="en-US" sz="16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700" b="0" i="0" u="none" strike="noStrike" cap="none" normalizeH="0" baseline="0">
                          <a:ln>
                            <a:noFill/>
                          </a:ln>
                          <a:solidFill>
                            <a:schemeClr val="tx1"/>
                          </a:solidFill>
                          <a:effectLst/>
                          <a:latin typeface="Coptic1" pitchFamily="2" charset="0"/>
                          <a:cs typeface="Arial" charset="0"/>
                        </a:rPr>
                        <a:t>Kurie~ e~le/~con</a:t>
                      </a:r>
                      <a:r>
                        <a:rPr kumimoji="0" lang="en-US" sz="4300" b="0" i="0" u="none" strike="noStrike" cap="none" normalizeH="0" baseline="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a:t>
                      </a:r>
                      <a:endParaRPr kumimoji="0" lang="en-US"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a:ln>
                            <a:noFill/>
                          </a:ln>
                          <a:solidFill>
                            <a:schemeClr val="tx1"/>
                          </a:solidFill>
                          <a:effectLst/>
                          <a:latin typeface="Arial" charset="0"/>
                          <a:cs typeface="Arial" charset="0"/>
                        </a:rPr>
                        <a:t>Implorez pour nos pères, et nos frères les malades de toute maladie, ici ou ailleurs pour que Le Christ notre Dieu leur accorde ainsi qu’à nous la santé et la guérison, et nous pardonne nos péchés.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3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endParaRPr kumimoji="0" lang="fr-CA"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Arial" charset="0"/>
                          <a:cs typeface="Arial" charset="0"/>
                        </a:rPr>
                        <a:t>Pitié Seigneur.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 : </a:t>
                      </a:r>
                      <a:endParaRPr kumimoji="0" lang="ar-EG"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اطلبوا عن آبائنا وإخوتنا المرضى بكل مرضٍ إن كان في هذا المسكن أوبكل مَوضع لكي المسيح إلهُنا يُنعم علينا وعليهم بالعافية والشفاء ويغفر لنا خطايانا.</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a:ln>
                            <a:noFill/>
                          </a:ln>
                          <a:solidFill>
                            <a:srgbClr val="FF9900"/>
                          </a:solidFill>
                          <a:effectLst/>
                          <a:latin typeface="Arial" charset="0"/>
                          <a:cs typeface="Arial" charset="0"/>
                        </a:rPr>
                        <a:t>الشَّعْبُ : </a:t>
                      </a:r>
                      <a:endParaRPr kumimoji="0" lang="ar-EG" sz="32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a:ln>
                            <a:noFill/>
                          </a:ln>
                          <a:solidFill>
                            <a:schemeClr val="tx1"/>
                          </a:solidFill>
                          <a:effectLst/>
                          <a:latin typeface="Arial" charset="0"/>
                          <a:cs typeface="Arial" charset="0"/>
                        </a:rPr>
                        <a:t>يَا رَبُّ ارْحَمْ. </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565931"/>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7810" name="Group 2"/>
          <p:cNvGraphicFramePr>
            <a:graphicFrameLocks noGrp="1"/>
          </p:cNvGraphicFramePr>
          <p:nvPr>
            <p:ph/>
            <p:extLst>
              <p:ext uri="{D42A27DB-BD31-4B8C-83A1-F6EECF244321}">
                <p14:modId xmlns:p14="http://schemas.microsoft.com/office/powerpoint/2010/main" val="1687713190"/>
              </p:ext>
            </p:extLst>
          </p:nvPr>
        </p:nvGraphicFramePr>
        <p:xfrm>
          <a:off x="0" y="0"/>
          <a:ext cx="12192000" cy="6870192"/>
        </p:xfrm>
        <a:graphic>
          <a:graphicData uri="http://schemas.openxmlformats.org/drawingml/2006/table">
            <a:tbl>
              <a:tblPr/>
              <a:tblGrid>
                <a:gridCol w="4631267">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gridCol w="3369733">
                  <a:extLst>
                    <a:ext uri="{9D8B030D-6E8A-4147-A177-3AD203B41FA5}">
                      <a16:colId xmlns:a16="http://schemas.microsoft.com/office/drawing/2014/main" val="20002"/>
                    </a:ext>
                  </a:extLst>
                </a:gridCol>
              </a:tblGrid>
              <a:tr h="6870192">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a:ln>
                            <a:noFill/>
                          </a:ln>
                          <a:solidFill>
                            <a:srgbClr val="FF9900"/>
                          </a:solidFill>
                          <a:effectLst/>
                          <a:uLnTx/>
                          <a:uFillTx/>
                          <a:latin typeface="Coptic1" pitchFamily="2" charset="0"/>
                          <a:ea typeface="+mn-ea"/>
                          <a:cs typeface="Arial" pitchFamily="34" charset="0"/>
                        </a:rPr>
                        <a:t>Piou/b :</a:t>
                      </a:r>
                      <a:endParaRPr kumimoji="0" lang="en-US" sz="15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a:ln>
                            <a:noFill/>
                          </a:ln>
                          <a:solidFill>
                            <a:schemeClr val="tx1"/>
                          </a:solidFill>
                          <a:effectLst/>
                          <a:latin typeface="Coptic1" pitchFamily="2" charset="0"/>
                          <a:cs typeface="Arial" charset="0"/>
                        </a:rPr>
                        <a:t>Eakjempousini qen hannai nem hanmetsenh/t mata-l[wou. Alioui~ e~bol harwou nem e~bol haron n~niswni niben nem iabi niben : PiP~neuma n~te niswni [oji n~cwf. N/e~tauwck eus~t/out qen niiabi matounocou ouoh manom] nwou. N/ett~hemk/out n~totou n~nip~neuma n~a~kayarton a~ritou t/rou n~remhe.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endParaRPr kumimoji="0" lang="en-US"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Comble-les de Ta miséricorde et de Ta compassion et guéris-les. Éloigne d’eux et de nous toute maladie et toute affliction. Chasse l’esprit du mal. Ceux qui demeurent longtemps frappés par la maladie, relève-les et console-les. Ceux que tourmentent les esprits impurs, délivre-les.</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تعهّدهم بالمراحم والرأفات. اشفهم، انزع عنهم وعنا كل مرضٍ وكل سقم وروح الأمراض اطرده. والذين أبطأوا مطروحين في الأمراض أقمهم وعزّهم والمُعذبون من الأرواح النجسة اعتقهم جميعاً.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35795300"/>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9858" name="Group 2"/>
          <p:cNvGraphicFramePr>
            <a:graphicFrameLocks noGrp="1"/>
          </p:cNvGraphicFramePr>
          <p:nvPr>
            <p:ph/>
            <p:extLst>
              <p:ext uri="{D42A27DB-BD31-4B8C-83A1-F6EECF244321}">
                <p14:modId xmlns:p14="http://schemas.microsoft.com/office/powerpoint/2010/main" val="3770227888"/>
              </p:ext>
            </p:extLst>
          </p:nvPr>
        </p:nvGraphicFramePr>
        <p:xfrm>
          <a:off x="1" y="177800"/>
          <a:ext cx="12191999" cy="6350000"/>
        </p:xfrm>
        <a:graphic>
          <a:graphicData uri="http://schemas.openxmlformats.org/drawingml/2006/table">
            <a:tbl>
              <a:tblPr/>
              <a:tblGrid>
                <a:gridCol w="4377267">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369732">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N/et qen nis~tekwou</a:t>
                      </a:r>
                      <a:r>
                        <a:rPr kumimoji="0" lang="en-US" sz="37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a:ln>
                            <a:noFill/>
                          </a:ln>
                          <a:solidFill>
                            <a:schemeClr val="tx1"/>
                          </a:solidFill>
                          <a:effectLst/>
                          <a:latin typeface="Coptic1" pitchFamily="2" charset="0"/>
                          <a:cs typeface="Arial" charset="0"/>
                        </a:rPr>
                        <a:t>ie nimeta~lwc : ie n/et,/ qen niexorictia~ : ie nie,malwcia~ : ie n/e~toua~moni m~mwou qen oumetbwk ecensasi : P~{oic a~ritou t/rou n~remhe ouoh nai nwou.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Les détenus dans les prisons et les cachots souterrains, les exilés, les bannis et ceux qui sont maintenus dans une amère servitude, délivre-les, Seigneur, et aie pitié d’eux.</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الذينَ في السجون أوالمطابق أوالذين في النفى أوالسبى أوالمقبوض عليهم في عبودية مرّة، يا رب اعتقهم</a:t>
                      </a:r>
                      <a:r>
                        <a:rPr kumimoji="0" lang="fr-FR"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جميعهم</a:t>
                      </a:r>
                      <a:r>
                        <a:rPr kumimoji="0" lang="fr-FR"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وارحمهم.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78168613"/>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1906" name="Group 2"/>
          <p:cNvGraphicFramePr>
            <a:graphicFrameLocks noGrp="1"/>
          </p:cNvGraphicFramePr>
          <p:nvPr>
            <p:ph/>
            <p:extLst>
              <p:ext uri="{D42A27DB-BD31-4B8C-83A1-F6EECF244321}">
                <p14:modId xmlns:p14="http://schemas.microsoft.com/office/powerpoint/2010/main" val="3649302043"/>
              </p:ext>
            </p:extLst>
          </p:nvPr>
        </p:nvGraphicFramePr>
        <p:xfrm>
          <a:off x="0" y="279400"/>
          <a:ext cx="12192001" cy="5836920"/>
        </p:xfrm>
        <a:graphic>
          <a:graphicData uri="http://schemas.openxmlformats.org/drawingml/2006/table">
            <a:tbl>
              <a:tblPr/>
              <a:tblGrid>
                <a:gridCol w="4428067">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5699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Je n~yok petbwl n~n/etcwnh e~bol : ouoh ettaho e~ratou n~n/e~tauraqtou e~q~r/i. }helpic n~te n/e~te m~montou helpic : ]bo/~yia~ n~te n/e~te m~montou bo/~yoc. Ynom] n~te n/etoi n~kouji n~h/t : pilum/n n~te n/et,/ qen pi,imwn.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Car c’est Toi qui délies ceux qui sont enchaînés, et relèves ceux qui sont tombés. </a:t>
                      </a:r>
                      <a:r>
                        <a:rPr lang="fr-FR" sz="2900" kern="1200">
                          <a:solidFill>
                            <a:schemeClr val="tx1"/>
                          </a:solidFill>
                          <a:effectLst/>
                          <a:latin typeface="Arial" panose="020B0604020202020204" pitchFamily="34" charset="0"/>
                          <a:ea typeface="+mn-ea"/>
                          <a:cs typeface="+mn-cs"/>
                        </a:rPr>
                        <a:t>Tu es l’espoir de ceux qui n’ont plus d’espérance, le secours de ceux qui n’ont plus d’assistance. Tu es la consolation de ceux qui ont le cœur serré, le port de ceux qui sont dans la tempête.</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لأنكَ أنتَ الذي تحل المربوطين وتقيمُ الساقطين. رجاء من ليس </a:t>
                      </a:r>
                      <a:br>
                        <a:rPr kumimoji="0" lang="ar-SA" sz="4300" b="0" i="0" u="none" strike="noStrike" cap="none" normalizeH="0" baseline="0">
                          <a:ln>
                            <a:noFill/>
                          </a:ln>
                          <a:solidFill>
                            <a:schemeClr val="tx1"/>
                          </a:solidFill>
                          <a:effectLst/>
                          <a:latin typeface="Arial" charset="0"/>
                          <a:cs typeface="Arial" charset="0"/>
                        </a:rPr>
                      </a:br>
                      <a:r>
                        <a:rPr kumimoji="0" lang="ar-SA" sz="4300" b="0" i="0" u="none" strike="noStrike" cap="none" normalizeH="0" baseline="0">
                          <a:ln>
                            <a:noFill/>
                          </a:ln>
                          <a:solidFill>
                            <a:schemeClr val="tx1"/>
                          </a:solidFill>
                          <a:effectLst/>
                          <a:latin typeface="Arial" charset="0"/>
                          <a:cs typeface="Arial" charset="0"/>
                        </a:rPr>
                        <a:t>له رجاء. ومُعين من ليس له مُعين. عزاء صغيرى القلوب.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99559733"/>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3954" name="Group 2"/>
          <p:cNvGraphicFramePr>
            <a:graphicFrameLocks noGrp="1"/>
          </p:cNvGraphicFramePr>
          <p:nvPr>
            <p:ph/>
            <p:extLst>
              <p:ext uri="{D42A27DB-BD31-4B8C-83A1-F6EECF244321}">
                <p14:modId xmlns:p14="http://schemas.microsoft.com/office/powerpoint/2010/main" val="1035050537"/>
              </p:ext>
            </p:extLst>
          </p:nvPr>
        </p:nvGraphicFramePr>
        <p:xfrm>
          <a:off x="0" y="111760"/>
          <a:ext cx="12192000" cy="6431280"/>
        </p:xfrm>
        <a:graphic>
          <a:graphicData uri="http://schemas.openxmlformats.org/drawingml/2006/table">
            <a:tbl>
              <a:tblPr/>
              <a:tblGrid>
                <a:gridCol w="4241800">
                  <a:extLst>
                    <a:ext uri="{9D8B030D-6E8A-4147-A177-3AD203B41FA5}">
                      <a16:colId xmlns:a16="http://schemas.microsoft.com/office/drawing/2014/main" val="20000"/>
                    </a:ext>
                  </a:extLst>
                </a:gridCol>
                <a:gridCol w="4364317">
                  <a:extLst>
                    <a:ext uri="{9D8B030D-6E8A-4147-A177-3AD203B41FA5}">
                      <a16:colId xmlns:a16="http://schemas.microsoft.com/office/drawing/2014/main" val="20001"/>
                    </a:ext>
                  </a:extLst>
                </a:gridCol>
                <a:gridCol w="3585883">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"u,/ niben ethejhwj ouoh etoua~moni e~jwou </a:t>
                      </a:r>
                      <a:r>
                        <a:rPr kumimoji="0" lang="fr-FR" sz="3200" b="0" i="0" u="none" strike="noStrike" cap="none" normalizeH="0" baseline="0">
                          <a:ln>
                            <a:noFill/>
                          </a:ln>
                          <a:solidFill>
                            <a:schemeClr val="tx1"/>
                          </a:solidFill>
                          <a:effectLst/>
                          <a:latin typeface="Coptic1" pitchFamily="2" charset="0"/>
                          <a:cs typeface="Arial" charset="0"/>
                        </a:rPr>
                        <a:t>Moi nwou P~o#c# n~ounai : moi nwou n~oum~ton : moi nwou n~ou,~bob : </a:t>
                      </a:r>
                      <a:r>
                        <a:rPr lang="fr-FR" sz="3200" kern="1200">
                          <a:solidFill>
                            <a:schemeClr val="tx1"/>
                          </a:solidFill>
                          <a:effectLst/>
                          <a:latin typeface="Coptic1" pitchFamily="2" charset="0"/>
                          <a:ea typeface="+mn-ea"/>
                          <a:cs typeface="+mn-cs"/>
                        </a:rPr>
                        <a:t>moi nwou n~ouh~mot : moi nwou n~oubo/~yia~ : moi nwou n~cwt/ria~ : moi nwou n~oumetref,w~ e~bol n~te nounobi nem noua~nomia~.</a:t>
                      </a:r>
                      <a:endParaRPr kumimoji="0" lang="en-CA"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a:solidFill>
                            <a:schemeClr val="tx1"/>
                          </a:solidFill>
                          <a:effectLst/>
                          <a:latin typeface="Arial" panose="020B0604020202020204" pitchFamily="34" charset="0"/>
                          <a:ea typeface="+mn-ea"/>
                          <a:cs typeface="+mn-cs"/>
                        </a:rPr>
                        <a:t>Les âmes tourmentées et captives, Seigneur, aie pitié d’elles. Donne-leur le repos et la fraîcheur. Donne-leur la grâce. Secours-les, donne-leur le salut, accorde-leur le pardon de leurs péchés et de leurs iniquités.</a:t>
                      </a:r>
                      <a:endParaRPr kumimoji="0" lang="fr-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ميناء الذين في العاصف.</a:t>
                      </a:r>
                      <a:r>
                        <a:rPr kumimoji="0" lang="ar-SA" sz="4300" b="0" i="0" u="none" strike="noStrike" cap="none" normalizeH="0" baseline="0">
                          <a:ln>
                            <a:noFill/>
                          </a:ln>
                          <a:solidFill>
                            <a:schemeClr val="tx1"/>
                          </a:solidFill>
                          <a:effectLst/>
                          <a:latin typeface="Arial" charset="0"/>
                          <a:cs typeface="Arial" charset="0"/>
                        </a:rPr>
                        <a:t> أعطها يا رب رحمة أعطها نياحا أعطها برودة أعطها نعمة أعطها معونة أعطها خلاصاً أعطها غفران خطاياها وآثامها</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5018055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C2DFE-6F4E-DC6B-1E71-19BE96AF715A}"/>
            </a:ext>
          </a:extLst>
        </p:cNvPr>
        <p:cNvGrpSpPr/>
        <p:nvPr/>
      </p:nvGrpSpPr>
      <p:grpSpPr>
        <a:xfrm>
          <a:off x="0" y="0"/>
          <a:ext cx="0" cy="0"/>
          <a:chOff x="0" y="0"/>
          <a:chExt cx="0" cy="0"/>
        </a:xfrm>
      </p:grpSpPr>
      <p:graphicFrame>
        <p:nvGraphicFramePr>
          <p:cNvPr id="11728940" name="Group 44">
            <a:extLst>
              <a:ext uri="{FF2B5EF4-FFF2-40B4-BE49-F238E27FC236}">
                <a16:creationId xmlns:a16="http://schemas.microsoft.com/office/drawing/2014/main" id="{A45118DB-8FAD-8336-1E16-E30895693BDD}"/>
              </a:ext>
            </a:extLst>
          </p:cNvPr>
          <p:cNvGraphicFramePr>
            <a:graphicFrameLocks noGrp="1"/>
          </p:cNvGraphicFramePr>
          <p:nvPr>
            <p:extLst>
              <p:ext uri="{D42A27DB-BD31-4B8C-83A1-F6EECF244321}">
                <p14:modId xmlns:p14="http://schemas.microsoft.com/office/powerpoint/2010/main" val="1002746"/>
              </p:ext>
            </p:extLst>
          </p:nvPr>
        </p:nvGraphicFramePr>
        <p:xfrm>
          <a:off x="0" y="0"/>
          <a:ext cx="12192001" cy="6431280"/>
        </p:xfrm>
        <a:graphic>
          <a:graphicData uri="http://schemas.openxmlformats.org/drawingml/2006/table">
            <a:tbl>
              <a:tblPr/>
              <a:tblGrid>
                <a:gridCol w="4473527">
                  <a:extLst>
                    <a:ext uri="{9D8B030D-6E8A-4147-A177-3AD203B41FA5}">
                      <a16:colId xmlns:a16="http://schemas.microsoft.com/office/drawing/2014/main" val="20000"/>
                    </a:ext>
                  </a:extLst>
                </a:gridCol>
                <a:gridCol w="4535007">
                  <a:extLst>
                    <a:ext uri="{9D8B030D-6E8A-4147-A177-3AD203B41FA5}">
                      <a16:colId xmlns:a16="http://schemas.microsoft.com/office/drawing/2014/main" val="20001"/>
                    </a:ext>
                  </a:extLst>
                </a:gridCol>
                <a:gridCol w="3183467">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Tenseph~mot n~totk kata hwb niben nem eybe hwb niben nem qen hwb niben. Je akerc~kepazin e~jwn : akerbo/~yin e~ron : aka~reh e~ron : aksopten e~rok : ak]a~co e~ron : ak]toten : akenten sa e~h~r/i e~taiounou yai.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نَشْكُرُكَ عَلَى كُلِّ حَالٍ، وَمِنْ أَجْلِ كُلِّ حَالٍ، وَفِي كُلِّ حَالٍ. لِأَنَّكَ سَتَرْتَنَا، وَأَعَنْتَنَا، وَحَفِظْتَنَا، وَقَبِلْتَنَا إِلَيْكَ، وَأَشْفَقْتَ عَلَيْنَا، وَعَضَدْتَنَا، وَأَتَيْتَ بِنَا إِلَى هٰذِهِ السَّاعَةِ.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Text Box 29">
            <a:hlinkClick r:id="rId2" action="ppaction://hlinksldjump"/>
            <a:extLst>
              <a:ext uri="{FF2B5EF4-FFF2-40B4-BE49-F238E27FC236}">
                <a16:creationId xmlns:a16="http://schemas.microsoft.com/office/drawing/2014/main" id="{28BED661-7F1F-B584-D07A-8AE953E53C2E}"/>
              </a:ext>
            </a:extLst>
          </p:cNvPr>
          <p:cNvSpPr txBox="1">
            <a:spLocks noChangeArrowheads="1"/>
          </p:cNvSpPr>
          <p:nvPr/>
        </p:nvSpPr>
        <p:spPr bwMode="auto">
          <a:xfrm>
            <a:off x="9172354" y="6195317"/>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ar-EG" sz="1600" b="1">
                <a:solidFill>
                  <a:srgbClr val="FFFFFF"/>
                </a:solidFill>
                <a:latin typeface="Arial" charset="0"/>
                <a:cs typeface="Arial" charset="0"/>
              </a:rPr>
              <a:t>En présence d’un Évêque</a:t>
            </a:r>
            <a:endParaRPr lang="ar-EG" sz="1600" b="1" dirty="0">
              <a:solidFill>
                <a:srgbClr val="FFFFFF"/>
              </a:solidFill>
              <a:latin typeface="Arial" charset="0"/>
              <a:cs typeface="Arial" charset="0"/>
            </a:endParaRPr>
          </a:p>
        </p:txBody>
      </p:sp>
    </p:spTree>
    <p:extLst>
      <p:ext uri="{BB962C8B-B14F-4D97-AF65-F5344CB8AC3E}">
        <p14:creationId xmlns:p14="http://schemas.microsoft.com/office/powerpoint/2010/main" val="95649770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6022" name="Group 22"/>
          <p:cNvGraphicFramePr>
            <a:graphicFrameLocks noGrp="1"/>
          </p:cNvGraphicFramePr>
          <p:nvPr>
            <p:ph/>
            <p:extLst>
              <p:ext uri="{D42A27DB-BD31-4B8C-83A1-F6EECF244321}">
                <p14:modId xmlns:p14="http://schemas.microsoft.com/office/powerpoint/2010/main" val="2143125914"/>
              </p:ext>
            </p:extLst>
          </p:nvPr>
        </p:nvGraphicFramePr>
        <p:xfrm>
          <a:off x="0" y="0"/>
          <a:ext cx="12192000" cy="5955792"/>
        </p:xfrm>
        <a:graphic>
          <a:graphicData uri="http://schemas.openxmlformats.org/drawingml/2006/table">
            <a:tbl>
              <a:tblPr/>
              <a:tblGrid>
                <a:gridCol w="4275667">
                  <a:extLst>
                    <a:ext uri="{9D8B030D-6E8A-4147-A177-3AD203B41FA5}">
                      <a16:colId xmlns:a16="http://schemas.microsoft.com/office/drawing/2014/main" val="20000"/>
                    </a:ext>
                  </a:extLst>
                </a:gridCol>
                <a:gridCol w="4411133">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Coptic1" pitchFamily="2" charset="0"/>
                          <a:cs typeface="Arial" charset="0"/>
                        </a:rPr>
                        <a:t>A~non de hwn P~{oic niswni n~te nen</a:t>
                      </a:r>
                      <a:r>
                        <a:rPr kumimoji="0" lang="en-US" sz="2700" b="0" i="0" u="none" strike="noStrike" cap="none" normalizeH="0" baseline="0">
                          <a:ln>
                            <a:noFill/>
                          </a:ln>
                          <a:solidFill>
                            <a:schemeClr val="tx1"/>
                          </a:solidFill>
                          <a:effectLst/>
                          <a:latin typeface="Coptic1" pitchFamily="2" charset="0"/>
                          <a:cs typeface="Arial" charset="0"/>
                          <a:sym typeface="Symbol" pitchFamily="18" charset="2"/>
                        </a:rPr>
                        <a:t>'</a:t>
                      </a:r>
                      <a:r>
                        <a:rPr kumimoji="0" lang="en-US" sz="2700" b="0" i="0" u="none" strike="noStrike" cap="none" normalizeH="0" baseline="0">
                          <a:ln>
                            <a:noFill/>
                          </a:ln>
                          <a:solidFill>
                            <a:schemeClr val="tx1"/>
                          </a:solidFill>
                          <a:effectLst/>
                          <a:latin typeface="Coptic1" pitchFamily="2" charset="0"/>
                          <a:cs typeface="Arial" charset="0"/>
                        </a:rPr>
                        <a:t>u,/ matal[wou : ouoh na nenkecwma a~rivaqri erwou. Pic/ini m~m/i n~te nen</a:t>
                      </a:r>
                      <a:r>
                        <a:rPr kumimoji="0" lang="en-US" sz="2700" b="0" i="0" u="none" strike="noStrike" cap="none" normalizeH="0" baseline="0">
                          <a:ln>
                            <a:noFill/>
                          </a:ln>
                          <a:solidFill>
                            <a:schemeClr val="tx1"/>
                          </a:solidFill>
                          <a:effectLst/>
                          <a:latin typeface="Coptic1" pitchFamily="2" charset="0"/>
                          <a:cs typeface="Arial" charset="0"/>
                          <a:sym typeface="Symbol" pitchFamily="18" charset="2"/>
                        </a:rPr>
                        <a:t>'</a:t>
                      </a:r>
                      <a:r>
                        <a:rPr kumimoji="0" lang="en-US" sz="2700" b="0" i="0" u="none" strike="noStrike" cap="none" normalizeH="0" baseline="0">
                          <a:ln>
                            <a:noFill/>
                          </a:ln>
                          <a:solidFill>
                            <a:schemeClr val="tx1"/>
                          </a:solidFill>
                          <a:effectLst/>
                          <a:latin typeface="Coptic1" pitchFamily="2" charset="0"/>
                          <a:cs typeface="Arial" charset="0"/>
                        </a:rPr>
                        <a:t>u,/ nem nencwma : pie~pickopoc n~te carx niben : </a:t>
                      </a:r>
                      <a:br>
                        <a:rPr kumimoji="0" lang="en-US" sz="2700" b="0" i="0" u="none" strike="noStrike" cap="none" normalizeH="0" baseline="0">
                          <a:ln>
                            <a:noFill/>
                          </a:ln>
                          <a:solidFill>
                            <a:schemeClr val="tx1"/>
                          </a:solidFill>
                          <a:effectLst/>
                          <a:latin typeface="Coptic1" pitchFamily="2" charset="0"/>
                          <a:cs typeface="Arial" charset="0"/>
                        </a:rPr>
                      </a:br>
                      <a:r>
                        <a:rPr kumimoji="0" lang="en-US" sz="2700" b="0" i="0" u="none" strike="noStrike" cap="none" normalizeH="0" baseline="0">
                          <a:ln>
                            <a:noFill/>
                          </a:ln>
                          <a:solidFill>
                            <a:schemeClr val="tx1"/>
                          </a:solidFill>
                          <a:effectLst/>
                          <a:latin typeface="Coptic1" pitchFamily="2" charset="0"/>
                          <a:cs typeface="Arial" charset="0"/>
                        </a:rPr>
                        <a:t>jempensini qen pekoujai</a:t>
                      </a:r>
                      <a:r>
                        <a:rPr kumimoji="0" lang="en-US" sz="27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a:ln>
                          <a:noFill/>
                        </a:ln>
                        <a:solidFill>
                          <a:schemeClr val="tx1"/>
                        </a:solidFill>
                        <a:effectLst/>
                        <a:latin typeface="Coptic1" pitchFamily="2"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400" b="0" i="0" u="sng" strike="noStrike" kern="1200" cap="none" spc="0" normalizeH="0" baseline="0" noProof="0">
                          <a:ln>
                            <a:noFill/>
                          </a:ln>
                          <a:solidFill>
                            <a:srgbClr val="FF9900"/>
                          </a:solidFill>
                          <a:effectLst/>
                          <a:uLnTx/>
                          <a:uFillTx/>
                          <a:latin typeface="Coptic1" pitchFamily="2" charset="0"/>
                          <a:ea typeface="+mn-ea"/>
                          <a:cs typeface="Arial" charset="0"/>
                        </a:rPr>
                        <a:t>Pilaoc :</a:t>
                      </a:r>
                      <a:endParaRPr kumimoji="0" lang="en-US" sz="2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Coptic1" pitchFamily="2" charset="0"/>
                          <a:cs typeface="Arial" charset="0"/>
                        </a:rPr>
                        <a:t>Kurie~ e~le/~con.</a:t>
                      </a:r>
                      <a:endParaRPr kumimoji="0" lang="en-CA"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Quant à nous, Seigneur, guéris les maladies de nos âmes et soigne celles de nos corps, Ô Médecin véritable de nos âmes et de nos corps, Maître de toute chair, accorde-nous Ton Salut.</a:t>
                      </a:r>
                      <a:endParaRPr kumimoji="0" lang="fr-CA" sz="13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endParaRPr kumimoji="0" lang="fr-CA"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Arial" charset="0"/>
                          <a:cs typeface="Arial" charset="0"/>
                        </a:rPr>
                        <a:t>Pitié Seigneur.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ونحن أيضاً يا رب أمراض نفوسنا اشفها والتى لأجسادنا عافها. أيها الطبيب الحقيقى الذي لأنفسنا وأجسادنا يا مُدبر كل جسد تعهدنا بخلاصك.</a:t>
                      </a:r>
                      <a:r>
                        <a:rPr kumimoji="0" lang="en-US" sz="3700" b="0" i="0" u="none" strike="noStrike" cap="none" normalizeH="0" baseline="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ar-EG"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a:ln>
                            <a:noFill/>
                          </a:ln>
                          <a:solidFill>
                            <a:schemeClr val="tx1"/>
                          </a:solidFill>
                          <a:effectLst/>
                          <a:latin typeface="Arial" charset="0"/>
                          <a:cs typeface="Arial" charset="0"/>
                        </a:rPr>
                        <a:t>يَا رَبُّ ارْحَمْ.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77118182"/>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8290" name="Group 2"/>
          <p:cNvGraphicFramePr>
            <a:graphicFrameLocks noGrp="1"/>
          </p:cNvGraphicFramePr>
          <p:nvPr>
            <p:ph sz="half" idx="1"/>
            <p:extLst>
              <p:ext uri="{D42A27DB-BD31-4B8C-83A1-F6EECF244321}">
                <p14:modId xmlns:p14="http://schemas.microsoft.com/office/powerpoint/2010/main" val="1384586714"/>
              </p:ext>
            </p:extLst>
          </p:nvPr>
        </p:nvGraphicFramePr>
        <p:xfrm>
          <a:off x="0" y="714248"/>
          <a:ext cx="12192000" cy="5163312"/>
        </p:xfrm>
        <a:graphic>
          <a:graphicData uri="http://schemas.openxmlformats.org/drawingml/2006/table">
            <a:tbl>
              <a:tblPr/>
              <a:tblGrid>
                <a:gridCol w="4207933">
                  <a:extLst>
                    <a:ext uri="{9D8B030D-6E8A-4147-A177-3AD203B41FA5}">
                      <a16:colId xmlns:a16="http://schemas.microsoft.com/office/drawing/2014/main" val="20000"/>
                    </a:ext>
                  </a:extLst>
                </a:gridCol>
                <a:gridCol w="4453467">
                  <a:extLst>
                    <a:ext uri="{9D8B030D-6E8A-4147-A177-3AD203B41FA5}">
                      <a16:colId xmlns:a16="http://schemas.microsoft.com/office/drawing/2014/main" val="20001"/>
                    </a:ext>
                  </a:extLst>
                </a:gridCol>
                <a:gridCol w="3530600">
                  <a:extLst>
                    <a:ext uri="{9D8B030D-6E8A-4147-A177-3AD203B41FA5}">
                      <a16:colId xmlns:a16="http://schemas.microsoft.com/office/drawing/2014/main" val="20002"/>
                    </a:ext>
                  </a:extLst>
                </a:gridCol>
              </a:tblGrid>
              <a:tr h="5163312">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a:ln>
                            <a:noFill/>
                          </a:ln>
                          <a:solidFill>
                            <a:srgbClr val="FF9900"/>
                          </a:solidFill>
                          <a:effectLst/>
                          <a:uLnTx/>
                          <a:uFillTx/>
                          <a:latin typeface="Coptic1" pitchFamily="2" charset="0"/>
                          <a:ea typeface="+mn-ea"/>
                          <a:cs typeface="Arial" pitchFamily="34" charset="0"/>
                        </a:rPr>
                        <a:t>Piou/b :</a:t>
                      </a:r>
                      <a:endParaRPr kumimoji="0" lang="en-US" sz="3700" b="0" i="0" u="none" strike="noStrike" cap="none" normalizeH="0" baseline="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pitchFamily="34" charset="0"/>
                        </a:rPr>
                        <a:t>Ten]ho ouoh tentwbh n~tekmeta~gayoc pimairwmi. A~riv~meui~ P~{oic n~nenio] nem nenc~n/ou e~tause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pitchFamily="34" charset="0"/>
                        </a:rPr>
                        <a:t>e~p~semmo.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r>
                        <a:rPr kumimoji="0" lang="en-US" sz="2700" b="0" i="0" u="none" strike="noStrike" cap="none" normalizeH="0" baseline="0">
                          <a:ln>
                            <a:noFill/>
                          </a:ln>
                          <a:solidFill>
                            <a:schemeClr val="tx1"/>
                          </a:solidFill>
                          <a:effectLst/>
                          <a:latin typeface="Arial" charset="0"/>
                          <a:cs typeface="Arial" pitchFamily="34"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700" kern="1200">
                          <a:solidFill>
                            <a:schemeClr val="tx1"/>
                          </a:solidFill>
                          <a:effectLst/>
                          <a:latin typeface="Arial" panose="020B0604020202020204" pitchFamily="34" charset="0"/>
                          <a:ea typeface="+mn-ea"/>
                          <a:cs typeface="+mn-cs"/>
                        </a:rPr>
                        <a:t>Nous invoquons et nous supplions Ta bonté ô Ami du genre humain, Souviens-Toi Seigneur de nos pères et nos frères les voyageurs.</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endParaRPr kumimoji="0" lang="fr-FR"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نسأل ونطلب من صلاحك يا محب البشر</a:t>
                      </a:r>
                      <a:r>
                        <a:rPr kumimoji="0" lang="fr-FR"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أذكر يا رب آباءنا وإخوتنا المسافرين.</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428305" name="Group 17"/>
          <p:cNvGraphicFramePr>
            <a:graphicFrameLocks noGrp="1"/>
          </p:cNvGraphicFramePr>
          <p:nvPr>
            <p:ph sz="half" idx="2"/>
            <p:extLst>
              <p:ext uri="{D42A27DB-BD31-4B8C-83A1-F6EECF244321}">
                <p14:modId xmlns:p14="http://schemas.microsoft.com/office/powerpoint/2010/main" val="47315078"/>
              </p:ext>
            </p:extLst>
          </p:nvPr>
        </p:nvGraphicFramePr>
        <p:xfrm>
          <a:off x="863600" y="11176"/>
          <a:ext cx="10464800" cy="579120"/>
        </p:xfrm>
        <a:graphic>
          <a:graphicData uri="http://schemas.openxmlformats.org/drawingml/2006/table">
            <a:tbl>
              <a:tblPr/>
              <a:tblGrid>
                <a:gridCol w="10464800">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a:ln>
                            <a:noFill/>
                          </a:ln>
                          <a:solidFill>
                            <a:schemeClr val="tx1"/>
                          </a:solidFill>
                          <a:effectLst/>
                          <a:latin typeface="Arial" charset="0"/>
                          <a:cs typeface="Arial" charset="0"/>
                        </a:rPr>
                        <a:t>Oraison pour les voyageurs -</a:t>
                      </a:r>
                      <a:r>
                        <a:rPr kumimoji="0" lang="ar-SA" sz="3200" b="0" i="0" u="none" strike="noStrike" cap="none" normalizeH="0" baseline="0">
                          <a:ln>
                            <a:noFill/>
                          </a:ln>
                          <a:solidFill>
                            <a:schemeClr val="tx1"/>
                          </a:solidFill>
                          <a:effectLst/>
                          <a:latin typeface="Arial" charset="0"/>
                          <a:cs typeface="Arial" charset="0"/>
                        </a:rPr>
                        <a:t>أوشية المسافرين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6238597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8050" name="Group 2"/>
          <p:cNvGraphicFramePr>
            <a:graphicFrameLocks noGrp="1"/>
          </p:cNvGraphicFramePr>
          <p:nvPr>
            <p:ph sz="half" idx="1"/>
            <p:extLst>
              <p:ext uri="{D42A27DB-BD31-4B8C-83A1-F6EECF244321}">
                <p14:modId xmlns:p14="http://schemas.microsoft.com/office/powerpoint/2010/main" val="4057607641"/>
              </p:ext>
            </p:extLst>
          </p:nvPr>
        </p:nvGraphicFramePr>
        <p:xfrm>
          <a:off x="0" y="482600"/>
          <a:ext cx="12200466" cy="5257800"/>
        </p:xfrm>
        <a:graphic>
          <a:graphicData uri="http://schemas.openxmlformats.org/drawingml/2006/table">
            <a:tbl>
              <a:tblPr/>
              <a:tblGrid>
                <a:gridCol w="4292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598333">
                  <a:extLst>
                    <a:ext uri="{9D8B030D-6E8A-4147-A177-3AD203B41FA5}">
                      <a16:colId xmlns:a16="http://schemas.microsoft.com/office/drawing/2014/main" val="20002"/>
                    </a:ext>
                  </a:extLst>
                </a:gridCol>
              </a:tblGrid>
              <a:tr h="525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mn-cs"/>
                        </a:rPr>
                        <a:t>Pidia~kwn :</a:t>
                      </a: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Twbh e~jen nenio] nem nenc~n/ou e~tause e~p~semmo : ie n/eymeui~ e~se qen mai niben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Implorez pour nos pères et nos frères les voyageurs et ceux qui projettent de voyager en tout lieu,</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الشَّمَّاسُ : </a:t>
                      </a:r>
                      <a:endParaRPr kumimoji="0" lang="fr-FR"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اطلبوا عن آبائنا وإخوتنا المُسافرين والذينَ يُضمرون السفر في كل موضع لكي يُسهل طرقهم أجمعين. </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037342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0098" name="Group 2"/>
          <p:cNvGraphicFramePr>
            <a:graphicFrameLocks noGrp="1"/>
          </p:cNvGraphicFramePr>
          <p:nvPr>
            <p:ph sz="half" idx="1"/>
            <p:extLst>
              <p:ext uri="{D42A27DB-BD31-4B8C-83A1-F6EECF244321}">
                <p14:modId xmlns:p14="http://schemas.microsoft.com/office/powerpoint/2010/main" val="1435881529"/>
              </p:ext>
            </p:extLst>
          </p:nvPr>
        </p:nvGraphicFramePr>
        <p:xfrm>
          <a:off x="2" y="3048"/>
          <a:ext cx="12191998" cy="6809232"/>
        </p:xfrm>
        <a:graphic>
          <a:graphicData uri="http://schemas.openxmlformats.org/drawingml/2006/table">
            <a:tbl>
              <a:tblPr/>
              <a:tblGrid>
                <a:gridCol w="4326465">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6797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Coptic1" pitchFamily="2" charset="0"/>
                          <a:cs typeface="Arial" charset="0"/>
                        </a:rPr>
                        <a:t>coutwn noumwit t/rou : i~te e~bol hiten v~iom ie niair ie niiarwou ie nilumn/ ie nimwit m~mosi : ie eui~ri m~poujinmosi n~r/] niben : ie eui~ri m~poujinmosi n~r/] niben : hina n~te Pi&lt;~rictoc PenNou] tacywou e~n/e~te nouou m~man~swpi qen ouhir/n/ : n~tef,a nennobi nan e~bol.</a:t>
                      </a:r>
                      <a:r>
                        <a:rPr kumimoji="0" lang="en-US" sz="27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Arial" charset="0"/>
                        </a:rPr>
                        <a:t>Pilaoc :</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a:ln>
                            <a:noFill/>
                          </a:ln>
                          <a:solidFill>
                            <a:schemeClr val="tx1"/>
                          </a:solidFill>
                          <a:effectLst/>
                          <a:latin typeface="Coptic1" pitchFamily="2" charset="0"/>
                          <a:cs typeface="Arial" charset="0"/>
                        </a:rPr>
                        <a:t>Kurie~ e~le/~con</a:t>
                      </a:r>
                      <a:r>
                        <a:rPr kumimoji="0" lang="en-US" sz="2900" b="0" i="0" u="none" strike="noStrike" cap="none" normalizeH="0" baseline="0">
                          <a:ln>
                            <a:noFill/>
                          </a:ln>
                          <a:solidFill>
                            <a:schemeClr val="tx1"/>
                          </a:solidFill>
                          <a:effectLst/>
                          <a:latin typeface="Arial" charset="0"/>
                          <a:cs typeface="Arial" charset="0"/>
                        </a:rPr>
                        <a:t>.</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Aplanis, Seigneur, leurs chemins, que ce soit sur mer, sur les fleuves, sur les lacs, dans les airs, sur terre ou par tout autre moyen. Que le Christ, notre Dieu les ramène sains et sauf à leur foyer et qu’il nous pardonne nos péchés.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5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endParaRPr kumimoji="0" lang="fr-CA"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Arial" charset="0"/>
                          <a:cs typeface="Arial" charset="0"/>
                        </a:rPr>
                        <a:t>Pitié Seigneur.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إن كان في الهواء أوالبحر</a:t>
                      </a:r>
                      <a:r>
                        <a:rPr kumimoji="0" lang="ar-EG"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أوالبحيرات أوالطرق المسلوكة أوالمسافرين بكل نوع لكي المسيح إلهنا يردّهم إلى مساكنهم سالمين ويغفر لنا خطايانا</a:t>
                      </a:r>
                      <a:r>
                        <a:rPr kumimoji="0" lang="ar-SA" sz="3700" b="0" i="0" u="none" strike="noStrike" cap="none" normalizeH="0" baseline="0">
                          <a:ln>
                            <a:noFill/>
                          </a:ln>
                          <a:solidFill>
                            <a:schemeClr val="tx1"/>
                          </a:solidFill>
                          <a:effectLst/>
                          <a:latin typeface="Arial" charset="0"/>
                          <a:cs typeface="Arial" pitchFamily="34" charset="0"/>
                        </a:rPr>
                        <a:t>.</a:t>
                      </a: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ar-EG"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none" strike="noStrike" cap="none" normalizeH="0" baseline="0">
                          <a:ln>
                            <a:noFill/>
                          </a:ln>
                          <a:solidFill>
                            <a:schemeClr val="tx1"/>
                          </a:solidFill>
                          <a:effectLst/>
                          <a:latin typeface="Arial" charset="0"/>
                          <a:cs typeface="Arial" charset="0"/>
                        </a:rPr>
                        <a:t>يَا رَبُّ ارْحَمْ. </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368030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2146" name="Group 2"/>
          <p:cNvGraphicFramePr>
            <a:graphicFrameLocks noGrp="1"/>
          </p:cNvGraphicFramePr>
          <p:nvPr>
            <p:ph sz="half" idx="1"/>
            <p:extLst>
              <p:ext uri="{D42A27DB-BD31-4B8C-83A1-F6EECF244321}">
                <p14:modId xmlns:p14="http://schemas.microsoft.com/office/powerpoint/2010/main" val="1162862936"/>
              </p:ext>
            </p:extLst>
          </p:nvPr>
        </p:nvGraphicFramePr>
        <p:xfrm>
          <a:off x="0" y="0"/>
          <a:ext cx="12192000" cy="6483096"/>
        </p:xfrm>
        <a:graphic>
          <a:graphicData uri="http://schemas.openxmlformats.org/drawingml/2006/table">
            <a:tbl>
              <a:tblPr/>
              <a:tblGrid>
                <a:gridCol w="4368800">
                  <a:extLst>
                    <a:ext uri="{9D8B030D-6E8A-4147-A177-3AD203B41FA5}">
                      <a16:colId xmlns:a16="http://schemas.microsoft.com/office/drawing/2014/main" val="20000"/>
                    </a:ext>
                  </a:extLst>
                </a:gridCol>
                <a:gridCol w="4224275">
                  <a:extLst>
                    <a:ext uri="{9D8B030D-6E8A-4147-A177-3AD203B41FA5}">
                      <a16:colId xmlns:a16="http://schemas.microsoft.com/office/drawing/2014/main" val="20001"/>
                    </a:ext>
                  </a:extLst>
                </a:gridCol>
                <a:gridCol w="3598925">
                  <a:extLst>
                    <a:ext uri="{9D8B030D-6E8A-4147-A177-3AD203B41FA5}">
                      <a16:colId xmlns:a16="http://schemas.microsoft.com/office/drawing/2014/main" val="20002"/>
                    </a:ext>
                  </a:extLst>
                </a:gridCol>
              </a:tblGrid>
              <a:tr h="647801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a:ln>
                            <a:noFill/>
                          </a:ln>
                          <a:solidFill>
                            <a:srgbClr val="FF9900"/>
                          </a:solidFill>
                          <a:effectLst/>
                          <a:uLnTx/>
                          <a:uFillTx/>
                          <a:latin typeface="Coptic1" pitchFamily="2" charset="0"/>
                          <a:ea typeface="+mn-ea"/>
                          <a:cs typeface="Arial" pitchFamily="34" charset="0"/>
                        </a:rPr>
                        <a:t>Piou/b :</a:t>
                      </a:r>
                      <a:endParaRPr kumimoji="0" lang="en-US" sz="2100" b="0" i="0" u="none" strike="noStrike" cap="none" normalizeH="0" baseline="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a:ln>
                            <a:noFill/>
                          </a:ln>
                          <a:solidFill>
                            <a:schemeClr val="tx1"/>
                          </a:solidFill>
                          <a:effectLst/>
                          <a:latin typeface="Coptic1" pitchFamily="2" charset="0"/>
                          <a:cs typeface="Arial" charset="0"/>
                        </a:rPr>
                        <a:t>Ie n/eymeui~ e~se qen mai niben : coutwn noumwit t/rou : i~te e~bolhiten v~iom ie niair ie niiarwou : ie nilumn/ : ie nimwit m~mosi : ie eui~ri m~poujinmosi n~r/] niben : ouon niben et qen mai niben mat~vwou e~qoun e~oulum/n n~jam/ : </a:t>
                      </a:r>
                      <a:r>
                        <a:rPr kumimoji="0" lang="pt-BR" sz="2900" b="0" i="0" u="none" strike="noStrike" cap="none" normalizeH="0" baseline="0">
                          <a:ln>
                            <a:noFill/>
                          </a:ln>
                          <a:solidFill>
                            <a:schemeClr val="tx1"/>
                          </a:solidFill>
                          <a:effectLst/>
                          <a:latin typeface="Coptic1" pitchFamily="2" charset="0"/>
                          <a:cs typeface="Arial" charset="0"/>
                        </a:rPr>
                        <a:t>e~oulum/n n~te pioujai.</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Et ceux qui projettent de voyager en tout lieu, aplanis leurs chemins, qu’ils soient sur mer, sur les fleuves, sur les lacs, dans les airs, sur terre ou par tout autre moyen, chacun là où il est. Ramène-les à bon port, le port du Salut.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endParaRPr kumimoji="0" lang="ar-EG"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a:ln>
                            <a:noFill/>
                          </a:ln>
                          <a:solidFill>
                            <a:schemeClr val="tx1"/>
                          </a:solidFill>
                          <a:effectLst/>
                          <a:latin typeface="Arial" charset="0"/>
                          <a:cs typeface="Arial" charset="0"/>
                        </a:rPr>
                        <a:t>والذين يُضمرون السفر في كل مكان سهل طرقهم أجمعين. إن كان في الهواء أوالبحر أوالأنهار أوالبحيرات أوالطرق المسلوكة أوالسالكين بكل نوع كل أحدٍ بكل موضع ردّهم إلى ميناء هادئة، ميناء الخلاص. </a:t>
                      </a:r>
                      <a:endParaRPr kumimoji="0" lang="en-CA" sz="36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39059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4194" name="Group 2"/>
          <p:cNvGraphicFramePr>
            <a:graphicFrameLocks noGrp="1"/>
          </p:cNvGraphicFramePr>
          <p:nvPr>
            <p:ph sz="half" idx="1"/>
            <p:extLst>
              <p:ext uri="{D42A27DB-BD31-4B8C-83A1-F6EECF244321}">
                <p14:modId xmlns:p14="http://schemas.microsoft.com/office/powerpoint/2010/main" val="1161507938"/>
              </p:ext>
            </p:extLst>
          </p:nvPr>
        </p:nvGraphicFramePr>
        <p:xfrm>
          <a:off x="0" y="152400"/>
          <a:ext cx="12192000" cy="6644640"/>
        </p:xfrm>
        <a:graphic>
          <a:graphicData uri="http://schemas.openxmlformats.org/drawingml/2006/table">
            <a:tbl>
              <a:tblPr/>
              <a:tblGrid>
                <a:gridCol w="4436533">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12067">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A~rikataxioin a~ris~v/r n~s~[/r nem s~v/r m~mosi nemwou. M/itou e~n/e~te nouou qen ourasi outoujo eutouj/ou~t. A~ris~v/r n~erhwb nem neke~biaik qen hwb niben n~a~gayon.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Daigne les accompagner au départ et en chemin. </a:t>
                      </a:r>
                      <a:r>
                        <a:rPr lang="fr-FR" sz="3700" kern="1200">
                          <a:solidFill>
                            <a:schemeClr val="tx1"/>
                          </a:solidFill>
                          <a:effectLst/>
                          <a:latin typeface="Arial" panose="020B0604020202020204" pitchFamily="34" charset="0"/>
                          <a:ea typeface="+mn-ea"/>
                          <a:cs typeface="+mn-cs"/>
                        </a:rPr>
                        <a:t>Ramène-les à leur foyer plein de joie et en bonne santé. Participe avec tes serviteurs à toutes leurs bonnes œuvres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تفضّل أصحبهم في الإقلاع واصحبهم في المسير. رُدّهم إلى منازلهم بالفرح فرحين وبالعافية مُعافين. اشترك في العمل مع عبيدك في كل عملٍ صالح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32248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6242" name="Group 2"/>
          <p:cNvGraphicFramePr>
            <a:graphicFrameLocks noGrp="1"/>
          </p:cNvGraphicFramePr>
          <p:nvPr>
            <p:ph sz="half" idx="1"/>
            <p:extLst>
              <p:ext uri="{D42A27DB-BD31-4B8C-83A1-F6EECF244321}">
                <p14:modId xmlns:p14="http://schemas.microsoft.com/office/powerpoint/2010/main" val="323884594"/>
              </p:ext>
            </p:extLst>
          </p:nvPr>
        </p:nvGraphicFramePr>
        <p:xfrm>
          <a:off x="0" y="10329"/>
          <a:ext cx="12192000" cy="6202680"/>
        </p:xfrm>
        <a:graphic>
          <a:graphicData uri="http://schemas.openxmlformats.org/drawingml/2006/table">
            <a:tbl>
              <a:tblPr/>
              <a:tblGrid>
                <a:gridCol w="4419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61468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A~non de hwn P~{oic tenmetremn~jwili. etqen paibioc vai : </a:t>
                      </a:r>
                      <a:br>
                        <a:rPr kumimoji="0" lang="en-US" sz="3500" b="0" i="0" u="none" strike="noStrike" cap="none" normalizeH="0" baseline="0">
                          <a:ln>
                            <a:noFill/>
                          </a:ln>
                          <a:solidFill>
                            <a:schemeClr val="tx1"/>
                          </a:solidFill>
                          <a:effectLst/>
                          <a:latin typeface="Coptic1" pitchFamily="2" charset="0"/>
                          <a:cs typeface="Arial" charset="0"/>
                        </a:rPr>
                      </a:br>
                      <a:r>
                        <a:rPr kumimoji="0" lang="en-US" sz="3500" b="0" i="0" u="none" strike="noStrike" cap="none" normalizeH="0" baseline="0">
                          <a:ln>
                            <a:noFill/>
                          </a:ln>
                          <a:solidFill>
                            <a:schemeClr val="tx1"/>
                          </a:solidFill>
                          <a:effectLst/>
                          <a:latin typeface="Coptic1" pitchFamily="2" charset="0"/>
                          <a:cs typeface="Arial" charset="0"/>
                        </a:rPr>
                        <a:t>a~reh e~roc n~ateblab/ n~at,imwn n~ats~yorter sa e~bol</a:t>
                      </a:r>
                      <a:r>
                        <a:rPr kumimoji="0" lang="en-US" sz="3500" b="0" i="0" u="none" strike="noStrike" cap="none" normalizeH="0" baseline="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Arial" charset="0"/>
                        </a:rPr>
                        <a:t>Pilaoc :</a:t>
                      </a:r>
                      <a:endParaRPr kumimoji="0" lang="en-CA" sz="19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Kurie~ e~le/~con</a:t>
                      </a:r>
                      <a:r>
                        <a:rPr kumimoji="0" lang="en-US" sz="4300" b="0" i="0" u="none" strike="noStrike" cap="none" normalizeH="0" baseline="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Quant à nous, Seigneur, préserve notre exil en cette vie de toute embûche, tempête ou trouble jusqu’à la fin.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19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endParaRPr kumimoji="0" lang="fr-CA"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Arial" charset="0"/>
                          <a:cs typeface="Arial" charset="0"/>
                        </a:rPr>
                        <a:t>Pitié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ونحن أيضاً </a:t>
                      </a:r>
                      <a:br>
                        <a:rPr kumimoji="0" lang="ar-SA" sz="3700" b="0" i="0" u="none" strike="noStrike" cap="none" normalizeH="0" baseline="0">
                          <a:ln>
                            <a:noFill/>
                          </a:ln>
                          <a:solidFill>
                            <a:schemeClr val="tx1"/>
                          </a:solidFill>
                          <a:effectLst/>
                          <a:latin typeface="Arial" charset="0"/>
                          <a:cs typeface="Arial" charset="0"/>
                        </a:rPr>
                      </a:br>
                      <a:r>
                        <a:rPr kumimoji="0" lang="ar-SA" sz="3700" b="0" i="0" u="none" strike="noStrike" cap="none" normalizeH="0" baseline="0">
                          <a:ln>
                            <a:noFill/>
                          </a:ln>
                          <a:solidFill>
                            <a:schemeClr val="tx1"/>
                          </a:solidFill>
                          <a:effectLst/>
                          <a:latin typeface="Arial" charset="0"/>
                          <a:cs typeface="Arial" charset="0"/>
                        </a:rPr>
                        <a:t>يا رب غربتنا في هذا العمر احفظها بغير مضرةٍ ولا عاصفٍ </a:t>
                      </a:r>
                      <a:br>
                        <a:rPr kumimoji="0" lang="ar-SA" sz="3700" b="0" i="0" u="none" strike="noStrike" cap="none" normalizeH="0" baseline="0">
                          <a:ln>
                            <a:noFill/>
                          </a:ln>
                          <a:solidFill>
                            <a:schemeClr val="tx1"/>
                          </a:solidFill>
                          <a:effectLst/>
                          <a:latin typeface="Arial" charset="0"/>
                          <a:cs typeface="Arial" charset="0"/>
                        </a:rPr>
                      </a:br>
                      <a:r>
                        <a:rPr kumimoji="0" lang="ar-SA" sz="3700" b="0" i="0" u="none" strike="noStrike" cap="none" normalizeH="0" baseline="0">
                          <a:ln>
                            <a:noFill/>
                          </a:ln>
                          <a:solidFill>
                            <a:schemeClr val="tx1"/>
                          </a:solidFill>
                          <a:effectLst/>
                          <a:latin typeface="Arial" charset="0"/>
                          <a:cs typeface="Arial" charset="0"/>
                        </a:rPr>
                        <a:t>ولا قلق </a:t>
                      </a:r>
                      <a:br>
                        <a:rPr kumimoji="0" lang="ar-SA" sz="3700" b="0" i="0" u="none" strike="noStrike" cap="none" normalizeH="0" baseline="0">
                          <a:ln>
                            <a:noFill/>
                          </a:ln>
                          <a:solidFill>
                            <a:schemeClr val="tx1"/>
                          </a:solidFill>
                          <a:effectLst/>
                          <a:latin typeface="Arial" charset="0"/>
                          <a:cs typeface="Arial" charset="0"/>
                        </a:rPr>
                      </a:br>
                      <a:r>
                        <a:rPr kumimoji="0" lang="ar-SA" sz="3700" b="0" i="0" u="none" strike="noStrike" cap="none" normalizeH="0" baseline="0">
                          <a:ln>
                            <a:noFill/>
                          </a:ln>
                          <a:solidFill>
                            <a:schemeClr val="tx1"/>
                          </a:solidFill>
                          <a:effectLst/>
                          <a:latin typeface="Arial" charset="0"/>
                          <a:cs typeface="Arial" charset="0"/>
                        </a:rPr>
                        <a:t>إلى الإنقضاء.</a:t>
                      </a:r>
                      <a:endParaRPr kumimoji="0" lang="en-CA"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ar-EG"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يَا رَبُّ ارْحَمْ.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5920882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30927" name="Group 15"/>
          <p:cNvGraphicFramePr>
            <a:graphicFrameLocks noGrp="1"/>
          </p:cNvGraphicFramePr>
          <p:nvPr>
            <p:ph/>
            <p:extLst>
              <p:ext uri="{D42A27DB-BD31-4B8C-83A1-F6EECF244321}">
                <p14:modId xmlns:p14="http://schemas.microsoft.com/office/powerpoint/2010/main" val="2696577140"/>
              </p:ext>
            </p:extLst>
          </p:nvPr>
        </p:nvGraphicFramePr>
        <p:xfrm>
          <a:off x="0" y="0"/>
          <a:ext cx="12192000" cy="6870192"/>
        </p:xfrm>
        <a:graphic>
          <a:graphicData uri="http://schemas.openxmlformats.org/drawingml/2006/table">
            <a:tbl>
              <a:tblPr/>
              <a:tblGrid>
                <a:gridCol w="4707988">
                  <a:extLst>
                    <a:ext uri="{9D8B030D-6E8A-4147-A177-3AD203B41FA5}">
                      <a16:colId xmlns:a16="http://schemas.microsoft.com/office/drawing/2014/main" val="20000"/>
                    </a:ext>
                  </a:extLst>
                </a:gridCol>
                <a:gridCol w="4042721">
                  <a:extLst>
                    <a:ext uri="{9D8B030D-6E8A-4147-A177-3AD203B41FA5}">
                      <a16:colId xmlns:a16="http://schemas.microsoft.com/office/drawing/2014/main" val="20001"/>
                    </a:ext>
                  </a:extLst>
                </a:gridCol>
                <a:gridCol w="3441291">
                  <a:extLst>
                    <a:ext uri="{9D8B030D-6E8A-4147-A177-3AD203B41FA5}">
                      <a16:colId xmlns:a16="http://schemas.microsoft.com/office/drawing/2014/main" val="20002"/>
                    </a:ext>
                  </a:extLst>
                </a:gridCol>
              </a:tblGrid>
              <a:tr h="68701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A~rikataxioin P~{oic nimwou n~te nimounhwou nem niiarwou : nem nici] nem nicim nem nirwt n~te t~koi : nem nia/r n~te t~ve nem nikarpoc n~te p~kahi : etqen tairompi yai : c~mou e~rwou.</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700">
                          <a:latin typeface="Arial" panose="020B0604020202020204" pitchFamily="34" charset="0"/>
                        </a:rPr>
                        <a:t>Daigne, Seigneur bénir les eaux des fleuves, les semences, les fourrages et les produits des champs, les vents du ciel, les fruits de la terre, en cette année.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الْكَاهِنُ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تفضّل</a:t>
                      </a:r>
                      <a:endParaRPr kumimoji="0" lang="ar-EG" sz="3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 يا ربُ، أهوية السَّماء، وثمرات الأرض، ومياه الأنهار، والزروع، والعشب، ونبات الحقل في هذه السنة؛ بَاركهَا.</a:t>
                      </a:r>
                      <a:endParaRPr kumimoji="0" lang="en-US"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7"/>
          <p:cNvGraphicFramePr>
            <a:graphicFrameLocks/>
          </p:cNvGraphicFramePr>
          <p:nvPr>
            <p:extLst>
              <p:ext uri="{D42A27DB-BD31-4B8C-83A1-F6EECF244321}">
                <p14:modId xmlns:p14="http://schemas.microsoft.com/office/powerpoint/2010/main" val="954180434"/>
              </p:ext>
            </p:extLst>
          </p:nvPr>
        </p:nvGraphicFramePr>
        <p:xfrm>
          <a:off x="-1" y="5053584"/>
          <a:ext cx="12188996" cy="1819656"/>
        </p:xfrm>
        <a:graphic>
          <a:graphicData uri="http://schemas.openxmlformats.org/drawingml/2006/table">
            <a:tbl>
              <a:tblPr/>
              <a:tblGrid>
                <a:gridCol w="4339413">
                  <a:extLst>
                    <a:ext uri="{9D8B030D-6E8A-4147-A177-3AD203B41FA5}">
                      <a16:colId xmlns:a16="http://schemas.microsoft.com/office/drawing/2014/main" val="20000"/>
                    </a:ext>
                  </a:extLst>
                </a:gridCol>
                <a:gridCol w="4802332">
                  <a:extLst>
                    <a:ext uri="{9D8B030D-6E8A-4147-A177-3AD203B41FA5}">
                      <a16:colId xmlns:a16="http://schemas.microsoft.com/office/drawing/2014/main" val="20001"/>
                    </a:ext>
                  </a:extLst>
                </a:gridCol>
                <a:gridCol w="3047251">
                  <a:extLst>
                    <a:ext uri="{9D8B030D-6E8A-4147-A177-3AD203B41FA5}">
                      <a16:colId xmlns:a16="http://schemas.microsoft.com/office/drawing/2014/main" val="20002"/>
                    </a:ext>
                  </a:extLst>
                </a:gridCol>
              </a:tblGrid>
              <a:tr h="1386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a:ln>
                            <a:noFill/>
                          </a:ln>
                          <a:solidFill>
                            <a:srgbClr val="FF9900"/>
                          </a:solidFill>
                          <a:effectLst/>
                          <a:latin typeface="Coptic1" pitchFamily="2" charset="0"/>
                          <a:cs typeface="Arial" charset="0"/>
                        </a:rPr>
                        <a:t>Pilaoc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a:ln>
                            <a:noFill/>
                          </a:ln>
                          <a:solidFill>
                            <a:schemeClr val="tx1"/>
                          </a:solidFill>
                          <a:effectLst/>
                          <a:latin typeface="Coptic1" pitchFamily="2" charset="0"/>
                          <a:cs typeface="Arial" charset="0"/>
                        </a:rPr>
                        <a:t>Kurie~ e~le/~con : Kurie~ e~le/~con : Kurie~ e~le/~con. </a:t>
                      </a:r>
                      <a:endParaRPr kumimoji="0" lang="en-US"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Le peuple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none" strike="noStrike" cap="none" normalizeH="0" baseline="0">
                          <a:ln>
                            <a:noFill/>
                          </a:ln>
                          <a:solidFill>
                            <a:schemeClr val="tx1"/>
                          </a:solidFill>
                          <a:effectLst/>
                          <a:latin typeface="Arial" charset="0"/>
                          <a:cs typeface="Arial" charset="0"/>
                        </a:rPr>
                        <a:t>Pitié Seigneur, pitié Seigneur, pitié Seigneur.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الشَّعْبُ :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a:ln>
                            <a:noFill/>
                          </a:ln>
                          <a:solidFill>
                            <a:schemeClr val="tx1"/>
                          </a:solidFill>
                          <a:effectLst/>
                          <a:latin typeface="Arial" charset="0"/>
                          <a:cs typeface="Arial" charset="0"/>
                        </a:rPr>
                        <a:t>يَا رَبُّ ارْحَمْ، يَا رَبُّ ارْحَمْ، يَا رَبُّ ارْحَمْ.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719039" name="Group 127"/>
          <p:cNvGraphicFramePr>
            <a:graphicFrameLocks noGrp="1"/>
          </p:cNvGraphicFramePr>
          <p:nvPr>
            <p:ph/>
            <p:extLst>
              <p:ext uri="{D42A27DB-BD31-4B8C-83A1-F6EECF244321}">
                <p14:modId xmlns:p14="http://schemas.microsoft.com/office/powerpoint/2010/main" val="2597132862"/>
              </p:ext>
            </p:extLst>
          </p:nvPr>
        </p:nvGraphicFramePr>
        <p:xfrm>
          <a:off x="1" y="0"/>
          <a:ext cx="12188996" cy="5577840"/>
        </p:xfrm>
        <a:graphic>
          <a:graphicData uri="http://schemas.openxmlformats.org/drawingml/2006/table">
            <a:tbl>
              <a:tblPr/>
              <a:tblGrid>
                <a:gridCol w="4368800">
                  <a:extLst>
                    <a:ext uri="{9D8B030D-6E8A-4147-A177-3AD203B41FA5}">
                      <a16:colId xmlns:a16="http://schemas.microsoft.com/office/drawing/2014/main" val="20000"/>
                    </a:ext>
                  </a:extLst>
                </a:gridCol>
                <a:gridCol w="4258733">
                  <a:extLst>
                    <a:ext uri="{9D8B030D-6E8A-4147-A177-3AD203B41FA5}">
                      <a16:colId xmlns:a16="http://schemas.microsoft.com/office/drawing/2014/main" val="20001"/>
                    </a:ext>
                  </a:extLst>
                </a:gridCol>
                <a:gridCol w="3561463">
                  <a:extLst>
                    <a:ext uri="{9D8B030D-6E8A-4147-A177-3AD203B41FA5}">
                      <a16:colId xmlns:a16="http://schemas.microsoft.com/office/drawing/2014/main" val="20002"/>
                    </a:ext>
                  </a:extLst>
                </a:gridCol>
              </a:tblGrid>
              <a:tr h="5577840">
                <a:tc>
                  <a:txBody>
                    <a:bodyPr/>
                    <a:lstStyle/>
                    <a:p>
                      <a:pPr algn="just"/>
                      <a:r>
                        <a:rPr lang="fr-FR" sz="2700" b="0" i="0" u="sng" strike="noStrike" kern="1200" baseline="0">
                          <a:solidFill>
                            <a:srgbClr val="FF9900"/>
                          </a:solidFill>
                          <a:latin typeface="Coptic1" pitchFamily="2" charset="0"/>
                          <a:ea typeface="+mn-ea"/>
                          <a:cs typeface="+mn-cs"/>
                        </a:rPr>
                        <a:t>Pidia~kwn :</a:t>
                      </a:r>
                    </a:p>
                    <a:p>
                      <a:pPr algn="just"/>
                      <a:r>
                        <a:rPr lang="fr-FR" sz="2800" b="0" i="0" u="none" strike="noStrike" kern="1200" baseline="0">
                          <a:solidFill>
                            <a:schemeClr val="tx1"/>
                          </a:solidFill>
                          <a:latin typeface="Coptic1" pitchFamily="2" charset="0"/>
                          <a:ea typeface="+mn-ea"/>
                          <a:cs typeface="+mn-cs"/>
                        </a:rPr>
                        <a:t>Twbh e~jen nia~/r n~te t~ve nem nikarpoc n~te p~kahi : p~jinmosi e~p~swi n~te niiarwou m~mwou : nici] nem nicim nem nirwt n~te t~koi : hina </a:t>
                      </a:r>
                      <a:r>
                        <a:rPr lang="pt-BR" sz="2800" b="0" i="0" u="none" strike="noStrike" kern="1200" baseline="0">
                          <a:solidFill>
                            <a:schemeClr val="tx1"/>
                          </a:solidFill>
                          <a:latin typeface="Coptic1" pitchFamily="2" charset="0"/>
                          <a:ea typeface="+mn-ea"/>
                          <a:cs typeface="+mn-cs"/>
                        </a:rPr>
                        <a:t>n~te P,#c# PenNou] c~mou </a:t>
                      </a:r>
                      <a:r>
                        <a:rPr lang="fr-FR" sz="2800" b="0" i="0" u="none" strike="noStrike" kern="1200" baseline="0">
                          <a:solidFill>
                            <a:schemeClr val="tx1"/>
                          </a:solidFill>
                          <a:latin typeface="Coptic1" pitchFamily="2" charset="0"/>
                          <a:ea typeface="+mn-ea"/>
                          <a:cs typeface="+mn-cs"/>
                        </a:rPr>
                        <a:t>e~rwou ouoh n~tefsenh/t qa pefp~lacma e~ta nefjij yamiof n~tef,a nennobi nan e~bol.</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a:t>
                      </a:r>
                    </a:p>
                    <a:p>
                      <a:pPr algn="just"/>
                      <a:r>
                        <a:rPr lang="fr-FR" sz="2400" kern="1200" baseline="0">
                          <a:solidFill>
                            <a:schemeClr val="tx1"/>
                          </a:solidFill>
                          <a:latin typeface="Arial" panose="020B0604020202020204" pitchFamily="34" charset="0"/>
                          <a:ea typeface="+mn-ea"/>
                          <a:cs typeface="+mn-cs"/>
                        </a:rPr>
                        <a:t>Implorez pour les vents du ciel et les fruits de la terre, la montée des eaux des fleuves, les semences, les fourrages et les produits des champs. Que le Christ notre Dieu les bénisse, et prenne en affection l’homme, œuvre de ses mains, et nous pardonne nos péchés.</a:t>
                      </a:r>
                      <a:endParaRPr kumimoji="0" lang="fr-CA" sz="24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الشَّمَّاسُ : </a:t>
                      </a:r>
                      <a:endParaRPr kumimoji="0" lang="ar-S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اطلبوا عن أهوية السَّماء، وثمرات الأرض، ومياه الأنهار، والزروع، والعشب، ونبات الحقل في هذه السنة؛ لكي يُبَاركهَا المسيحُ إلهُنا، ويُكمّلها سالمة بغير آفة، ويغفر لنا خطايانا.</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20038" name="Group 102"/>
          <p:cNvGraphicFramePr>
            <a:graphicFrameLocks noGrp="1"/>
          </p:cNvGraphicFramePr>
          <p:nvPr>
            <p:ph/>
            <p:extLst>
              <p:ext uri="{D42A27DB-BD31-4B8C-83A1-F6EECF244321}">
                <p14:modId xmlns:p14="http://schemas.microsoft.com/office/powerpoint/2010/main" val="4214484637"/>
              </p:ext>
            </p:extLst>
          </p:nvPr>
        </p:nvGraphicFramePr>
        <p:xfrm>
          <a:off x="0" y="0"/>
          <a:ext cx="12191999" cy="6406896"/>
        </p:xfrm>
        <a:graphic>
          <a:graphicData uri="http://schemas.openxmlformats.org/drawingml/2006/table">
            <a:tbl>
              <a:tblPr/>
              <a:tblGrid>
                <a:gridCol w="4461933">
                  <a:extLst>
                    <a:ext uri="{9D8B030D-6E8A-4147-A177-3AD203B41FA5}">
                      <a16:colId xmlns:a16="http://schemas.microsoft.com/office/drawing/2014/main" val="20000"/>
                    </a:ext>
                  </a:extLst>
                </a:gridCol>
                <a:gridCol w="4207933">
                  <a:extLst>
                    <a:ext uri="{9D8B030D-6E8A-4147-A177-3AD203B41FA5}">
                      <a16:colId xmlns:a16="http://schemas.microsoft.com/office/drawing/2014/main" val="20001"/>
                    </a:ext>
                  </a:extLst>
                </a:gridCol>
                <a:gridCol w="3522133">
                  <a:extLst>
                    <a:ext uri="{9D8B030D-6E8A-4147-A177-3AD203B41FA5}">
                      <a16:colId xmlns:a16="http://schemas.microsoft.com/office/drawing/2014/main" val="20002"/>
                    </a:ext>
                  </a:extLst>
                </a:gridCol>
              </a:tblGrid>
              <a:tr h="64068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sng" strike="noStrike" cap="none" normalizeH="0" baseline="0">
                          <a:ln>
                            <a:noFill/>
                          </a:ln>
                          <a:solidFill>
                            <a:srgbClr val="FF9900"/>
                          </a:solidFill>
                          <a:effectLst/>
                          <a:latin typeface="Coptic1" pitchFamily="2" charset="0"/>
                          <a:cs typeface="Arial" charset="0"/>
                        </a:rPr>
                        <a:t>Piou/b :</a:t>
                      </a:r>
                      <a:endParaRPr kumimoji="0" lang="ar-EG" sz="2400" b="0" i="0" u="sng" strike="noStrike" cap="none" normalizeH="0" baseline="0" dirty="0">
                        <a:ln>
                          <a:noFill/>
                        </a:ln>
                        <a:solidFill>
                          <a:srgbClr val="FF9900"/>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Anitou e~p~swi kata nousi kata v/e~te vwk n~h~mot : ma p~ounof m~p~ho m~p~kahi : marouyiqi n~je nefy~lwm : maroua~sai n~je nefoutah.</a:t>
                      </a:r>
                      <a:r>
                        <a:rPr kumimoji="0" lang="en-US" sz="3200" b="0" i="0" u="none" strike="noStrike" cap="none" normalizeH="0" baseline="0">
                          <a:ln>
                            <a:noFill/>
                          </a:ln>
                          <a:solidFill>
                            <a:schemeClr val="tx1"/>
                          </a:solidFill>
                          <a:effectLst/>
                          <a:latin typeface="Arial" charset="0"/>
                          <a:cs typeface="Arial" charset="0"/>
                        </a:rPr>
                        <a:t> </a:t>
                      </a:r>
                      <a:r>
                        <a:rPr kumimoji="0" lang="en-US" sz="3200" b="0" i="0" u="none" strike="noStrike" cap="none" normalizeH="0" baseline="0">
                          <a:ln>
                            <a:noFill/>
                          </a:ln>
                          <a:solidFill>
                            <a:schemeClr val="tx1"/>
                          </a:solidFill>
                          <a:effectLst/>
                          <a:latin typeface="Coptic1" pitchFamily="2" charset="0"/>
                          <a:cs typeface="Arial" charset="0"/>
                        </a:rPr>
                        <a:t>Cebtwtf e~ouj~roj nem ouw~mq : ouoh a~rioikonomin m~penjinwnq kata peternofri. </a:t>
                      </a:r>
                      <a:endParaRPr kumimoji="0" lang="fr-CA"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Par ta grâce fais les parvenir à hauteur convenable. Réjouis la face de la terre, que ses sillons soient irrigués et ses fruits multipliés. Prépare-la aux semailles et à la moisson et conduit notre vie comme il convient.</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الْكَاهِنُ : </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اصعدها كمقدارها كنعمتك.</a:t>
                      </a:r>
                      <a:endParaRPr kumimoji="0" lang="ar-EG" sz="3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فرّح وجه الأرض ليُرو حرثها ولتكثر أثمارها.</a:t>
                      </a:r>
                      <a:r>
                        <a:rPr kumimoji="0" lang="ar-EG" sz="3700" b="0" i="0" u="none" strike="noStrike" cap="none" normalizeH="0" baseline="0">
                          <a:ln>
                            <a:noFill/>
                          </a:ln>
                          <a:solidFill>
                            <a:schemeClr val="tx1"/>
                          </a:solidFill>
                          <a:effectLst/>
                          <a:latin typeface="Arial" charset="0"/>
                          <a:cs typeface="Arial" pitchFamily="34" charset="0"/>
                        </a:rPr>
                        <a:t> أعدها </a:t>
                      </a:r>
                      <a:r>
                        <a:rPr kumimoji="0" lang="ar-SA" sz="3700" b="0" i="0" u="none" strike="noStrike" cap="none" normalizeH="0" baseline="0">
                          <a:ln>
                            <a:noFill/>
                          </a:ln>
                          <a:solidFill>
                            <a:schemeClr val="tx1"/>
                          </a:solidFill>
                          <a:effectLst/>
                          <a:latin typeface="Arial" charset="0"/>
                          <a:cs typeface="Arial" pitchFamily="34" charset="0"/>
                        </a:rPr>
                        <a:t>للزرع والحصاد</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ودبّر حياتنا كما يليق.</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86C80-575D-CAB0-1203-1E9AE5196712}"/>
            </a:ext>
          </a:extLst>
        </p:cNvPr>
        <p:cNvGrpSpPr/>
        <p:nvPr/>
      </p:nvGrpSpPr>
      <p:grpSpPr>
        <a:xfrm>
          <a:off x="0" y="0"/>
          <a:ext cx="0" cy="0"/>
          <a:chOff x="0" y="0"/>
          <a:chExt cx="0" cy="0"/>
        </a:xfrm>
      </p:grpSpPr>
      <p:graphicFrame>
        <p:nvGraphicFramePr>
          <p:cNvPr id="11729980" name="Group 60">
            <a:extLst>
              <a:ext uri="{FF2B5EF4-FFF2-40B4-BE49-F238E27FC236}">
                <a16:creationId xmlns:a16="http://schemas.microsoft.com/office/drawing/2014/main" id="{A5F7530A-B702-BDF0-8778-E19589903322}"/>
              </a:ext>
            </a:extLst>
          </p:cNvPr>
          <p:cNvGraphicFramePr>
            <a:graphicFrameLocks noGrp="1"/>
          </p:cNvGraphicFramePr>
          <p:nvPr>
            <p:extLst>
              <p:ext uri="{D42A27DB-BD31-4B8C-83A1-F6EECF244321}">
                <p14:modId xmlns:p14="http://schemas.microsoft.com/office/powerpoint/2010/main" val="2357589589"/>
              </p:ext>
            </p:extLst>
          </p:nvPr>
        </p:nvGraphicFramePr>
        <p:xfrm>
          <a:off x="0" y="0"/>
          <a:ext cx="12192000" cy="673608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a:solidFill>
                            <a:srgbClr val="FF9900"/>
                          </a:solidFill>
                          <a:latin typeface="Coptic1" pitchFamily="2" charset="0"/>
                        </a:rPr>
                        <a:t>Pidia~kwn : </a:t>
                      </a:r>
                      <a:endParaRPr lang="en-CA" sz="2700" b="0" u="sng" dirty="0">
                        <a:solidFill>
                          <a:srgbClr val="FF9900"/>
                        </a:solidFill>
                        <a:latin typeface="Coptic1" pitchFamily="2"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a:ln>
                            <a:noFill/>
                          </a:ln>
                          <a:solidFill>
                            <a:srgbClr val="FF9900"/>
                          </a:solidFill>
                          <a:effectLst/>
                          <a:latin typeface="Arial" charset="0"/>
                          <a:cs typeface="Arial" pitchFamily="34" charset="0"/>
                        </a:rPr>
                        <a:t>Le diacre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16712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200" b="0">
                          <a:latin typeface="Coptic1" pitchFamily="2" charset="0"/>
                        </a:rPr>
                        <a:t>Twbh hina n~te V~}</a:t>
                      </a:r>
                      <a:r>
                        <a:rPr lang="en-CA" sz="3200" b="0" baseline="0">
                          <a:latin typeface="Coptic1" pitchFamily="2" charset="0"/>
                        </a:rPr>
                        <a:t> </a:t>
                      </a:r>
                      <a:r>
                        <a:rPr lang="en-CA" sz="3200" b="0">
                          <a:latin typeface="Coptic1" pitchFamily="2" charset="0"/>
                        </a:rPr>
                        <a:t>nai nan : n~tefsenh/t</a:t>
                      </a:r>
                      <a:r>
                        <a:rPr lang="en-CA" sz="3200" b="0" baseline="0">
                          <a:latin typeface="Coptic1" pitchFamily="2" charset="0"/>
                        </a:rPr>
                        <a:t> </a:t>
                      </a:r>
                      <a:r>
                        <a:rPr lang="en-CA" sz="3200" b="0">
                          <a:latin typeface="Coptic1" pitchFamily="2" charset="0"/>
                        </a:rPr>
                        <a:t>qaron : n~tefcwtem</a:t>
                      </a:r>
                      <a:r>
                        <a:rPr lang="en-CA" sz="3200" b="0" baseline="0">
                          <a:latin typeface="Coptic1" pitchFamily="2" charset="0"/>
                        </a:rPr>
                        <a:t> </a:t>
                      </a:r>
                      <a:r>
                        <a:rPr lang="en-CA" sz="3200" b="0">
                          <a:latin typeface="Coptic1" pitchFamily="2" charset="0"/>
                        </a:rPr>
                        <a:t>e~ron : n~teferbo/~yin e~ron : n~tef[i n~ni]ho nem</a:t>
                      </a:r>
                      <a:r>
                        <a:rPr lang="en-CA" sz="3200" b="0" baseline="0">
                          <a:latin typeface="Coptic1" pitchFamily="2" charset="0"/>
                        </a:rPr>
                        <a:t> </a:t>
                      </a:r>
                      <a:r>
                        <a:rPr lang="en-CA" sz="3200" b="0">
                          <a:latin typeface="Coptic1" pitchFamily="2" charset="0"/>
                        </a:rPr>
                        <a:t>nitwbh n~te n/e~youab n~taf n~totou</a:t>
                      </a:r>
                      <a:r>
                        <a:rPr lang="en-CA" sz="3200" b="0" baseline="0">
                          <a:latin typeface="Coptic1" pitchFamily="2" charset="0"/>
                        </a:rPr>
                        <a:t> </a:t>
                      </a:r>
                      <a:r>
                        <a:rPr lang="en-CA" sz="3200" b="0">
                          <a:latin typeface="Coptic1" pitchFamily="2" charset="0"/>
                        </a:rPr>
                        <a:t>e~h~r/i e~jwn e~pia~gayon n~c/ou niben : </a:t>
                      </a:r>
                      <a:r>
                        <a:rPr lang="en-CA" sz="3200" b="0" kern="1200">
                          <a:solidFill>
                            <a:schemeClr val="tx1"/>
                          </a:solidFill>
                          <a:latin typeface="Coptic1" pitchFamily="2" charset="0"/>
                          <a:ea typeface="+mn-ea"/>
                          <a:cs typeface="+mn-cs"/>
                        </a:rPr>
                        <a:t>n~tef,a nennobi nan e~bol. </a:t>
                      </a:r>
                      <a:endParaRPr lang="en-CA" sz="3200" b="0" kern="1200" dirty="0">
                        <a:solidFill>
                          <a:schemeClr val="tx1"/>
                        </a:solidFill>
                        <a:latin typeface="Coptic1" pitchFamily="2" charset="0"/>
                        <a:ea typeface="+mn-ea"/>
                        <a:cs typeface="+mn-cs"/>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et qu’Il nous pardonne nos péchés. </a:t>
                      </a:r>
                      <a:endParaRPr kumimoji="0" lang="fr-FR"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charset="0"/>
                        </a:rPr>
                        <a:t>اُطْلُبُوا لِكَيْ يَرْحَمَنَا اللهُ، وَيَتَرَاءَفَ عَلَيْنَا، وَيَسْمَعَنَا، وَيُعِينَنَا، وَيَقْبَلَ سُؤَالَاتِ وَطَلَبَاتِ قِدِّيسِيهِمْ بِالصَّلاَحِ عَنَّا فِي كُلِّ حِينٍ، وَيَغْفِرَ لَنَا خَطَايَانَا.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560111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0225" name="Group 33"/>
          <p:cNvGraphicFramePr>
            <a:graphicFrameLocks noGrp="1"/>
          </p:cNvGraphicFramePr>
          <p:nvPr>
            <p:ph/>
            <p:extLst>
              <p:ext uri="{D42A27DB-BD31-4B8C-83A1-F6EECF244321}">
                <p14:modId xmlns:p14="http://schemas.microsoft.com/office/powerpoint/2010/main" val="1400793552"/>
              </p:ext>
            </p:extLst>
          </p:nvPr>
        </p:nvGraphicFramePr>
        <p:xfrm>
          <a:off x="1" y="257936"/>
          <a:ext cx="12192000" cy="6644640"/>
        </p:xfrm>
        <a:graphic>
          <a:graphicData uri="http://schemas.openxmlformats.org/drawingml/2006/table">
            <a:tbl>
              <a:tblPr/>
              <a:tblGrid>
                <a:gridCol w="4359184">
                  <a:extLst>
                    <a:ext uri="{9D8B030D-6E8A-4147-A177-3AD203B41FA5}">
                      <a16:colId xmlns:a16="http://schemas.microsoft.com/office/drawing/2014/main" val="20000"/>
                    </a:ext>
                  </a:extLst>
                </a:gridCol>
                <a:gridCol w="4331660">
                  <a:extLst>
                    <a:ext uri="{9D8B030D-6E8A-4147-A177-3AD203B41FA5}">
                      <a16:colId xmlns:a16="http://schemas.microsoft.com/office/drawing/2014/main" val="20001"/>
                    </a:ext>
                  </a:extLst>
                </a:gridCol>
                <a:gridCol w="3501156">
                  <a:extLst>
                    <a:ext uri="{9D8B030D-6E8A-4147-A177-3AD203B41FA5}">
                      <a16:colId xmlns:a16="http://schemas.microsoft.com/office/drawing/2014/main" val="20002"/>
                    </a:ext>
                  </a:extLst>
                </a:gridCol>
              </a:tblGrid>
              <a:tr h="6593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C~mou e~pi,~lom n~te ]rompi hiten tekmet,~rictoc : eybe nih/ki n~te peklaoc : eybe ],/ra nem piorvanoc nem pisemmo nem piremn~jwili : nem eyb/ten t/ren qa n/e~terhelpic e~rok : ouoh ettwbh m~PekRan e~youab.</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a:latin typeface="Arial" panose="020B0604020202020204" pitchFamily="34" charset="0"/>
                        </a:rPr>
                        <a:t>Par Ta bonté, bénis la couronne de l’année, pour les pauvres de Ton peuple, de la veuve et de l’orphelin, de l’étranger et du voyageur, ainsi que pour nous tous qui mettons en Toi notre confiance et invoquons Ton Saint Nom.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pitchFamily="34" charset="0"/>
                        </a:rPr>
                        <a:t>بَارك إكليل السنة بصلاحك من أجل فقراءِ شعبك.</a:t>
                      </a:r>
                      <a:r>
                        <a:rPr kumimoji="0" lang="ar-EG" sz="4300" b="0" i="0" u="none" strike="noStrike" cap="none" normalizeH="0" baseline="0">
                          <a:ln>
                            <a:noFill/>
                          </a:ln>
                          <a:solidFill>
                            <a:schemeClr val="tx1"/>
                          </a:solidFill>
                          <a:effectLst/>
                          <a:latin typeface="Arial" charset="0"/>
                          <a:cs typeface="Arial" pitchFamily="34" charset="0"/>
                        </a:rPr>
                        <a:t> </a:t>
                      </a:r>
                      <a:r>
                        <a:rPr kumimoji="0" lang="ar-SA" sz="4300" b="0" i="0" u="none" strike="noStrike" cap="none" normalizeH="0" baseline="0">
                          <a:ln>
                            <a:noFill/>
                          </a:ln>
                          <a:solidFill>
                            <a:schemeClr val="tx1"/>
                          </a:solidFill>
                          <a:effectLst/>
                          <a:latin typeface="Arial" charset="0"/>
                          <a:cs typeface="Arial" pitchFamily="34" charset="0"/>
                        </a:rPr>
                        <a:t>من أجل الأرملة، واليتيم، والغريب، والضيف. ومن أجلنا كلنا نحنُ الذينَ نرجوكَ ونطلب اسمِكَ القدوس</a:t>
                      </a:r>
                      <a:r>
                        <a:rPr kumimoji="0" lang="fr-FR" sz="4300" b="0" i="0" u="none" strike="noStrike" cap="none" normalizeH="0" baseline="0">
                          <a:ln>
                            <a:noFill/>
                          </a:ln>
                          <a:solidFill>
                            <a:schemeClr val="tx1"/>
                          </a:solidFill>
                          <a:effectLst/>
                          <a:latin typeface="Arial" charset="0"/>
                          <a:cs typeface="Arial" pitchFamily="34" charset="0"/>
                        </a:rPr>
                        <a:t>.</a:t>
                      </a:r>
                      <a:endParaRPr kumimoji="0" lang="fr-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2261" name="Group 21"/>
          <p:cNvGraphicFramePr>
            <a:graphicFrameLocks noGrp="1"/>
          </p:cNvGraphicFramePr>
          <p:nvPr>
            <p:ph/>
            <p:extLst>
              <p:ext uri="{D42A27DB-BD31-4B8C-83A1-F6EECF244321}">
                <p14:modId xmlns:p14="http://schemas.microsoft.com/office/powerpoint/2010/main" val="436769305"/>
              </p:ext>
            </p:extLst>
          </p:nvPr>
        </p:nvGraphicFramePr>
        <p:xfrm>
          <a:off x="0" y="0"/>
          <a:ext cx="12192000" cy="6675120"/>
        </p:xfrm>
        <a:graphic>
          <a:graphicData uri="http://schemas.openxmlformats.org/drawingml/2006/table">
            <a:tbl>
              <a:tblPr/>
              <a:tblGrid>
                <a:gridCol w="4334933">
                  <a:extLst>
                    <a:ext uri="{9D8B030D-6E8A-4147-A177-3AD203B41FA5}">
                      <a16:colId xmlns:a16="http://schemas.microsoft.com/office/drawing/2014/main" val="20000"/>
                    </a:ext>
                  </a:extLst>
                </a:gridCol>
                <a:gridCol w="4521200">
                  <a:extLst>
                    <a:ext uri="{9D8B030D-6E8A-4147-A177-3AD203B41FA5}">
                      <a16:colId xmlns:a16="http://schemas.microsoft.com/office/drawing/2014/main" val="20001"/>
                    </a:ext>
                  </a:extLst>
                </a:gridCol>
                <a:gridCol w="333586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Coptic1" pitchFamily="2" charset="0"/>
                          <a:cs typeface="Arial" charset="0"/>
                        </a:rPr>
                        <a:t>Je nenbal n~ouon niben ceerhelpic e~rok : je n~yok et] n~touq~re nwou qen ouc/ou e~nanef. A~rioui~ neman kata tekmeta~gayoc : v/et] q~re n~carx niben moh n~nenh/t n~rasi nem ouounof</a:t>
                      </a:r>
                      <a:r>
                        <a:rPr kumimoji="0" lang="en-US" sz="3600" b="0" i="0" u="none" strike="noStrike" cap="none" normalizeH="0" baseline="0">
                          <a:ln>
                            <a:noFill/>
                          </a:ln>
                          <a:solidFill>
                            <a:schemeClr val="tx1"/>
                          </a:solidFill>
                          <a:effectLst/>
                          <a:latin typeface="Arial" charset="0"/>
                          <a:cs typeface="Arial" charset="0"/>
                        </a:rPr>
                        <a:t>.</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a:latin typeface="Arial" panose="020B0604020202020204" pitchFamily="34" charset="0"/>
                        </a:rPr>
                        <a:t>Car les yeux de tous sont fixés sur Toi et c’est Toi qui les nourris en temps convenable. Traite-nous selon Ta bonté, ô Toi qui nourris toute chair. Remplis nos cœurs de joie et d’allégresse,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pitchFamily="34" charset="0"/>
                        </a:rPr>
                        <a:t>لأن أعين الكل تترجاكَ</a:t>
                      </a:r>
                      <a:r>
                        <a:rPr kumimoji="0" lang="fr-CA" sz="4300" b="0" i="0" u="none" strike="noStrike" cap="none" normalizeH="0" baseline="0">
                          <a:ln>
                            <a:noFill/>
                          </a:ln>
                          <a:solidFill>
                            <a:schemeClr val="tx1"/>
                          </a:solidFill>
                          <a:effectLst/>
                          <a:latin typeface="Arial" charset="0"/>
                          <a:cs typeface="Arial" pitchFamily="34" charset="0"/>
                        </a:rPr>
                        <a:t> </a:t>
                      </a:r>
                      <a:r>
                        <a:rPr kumimoji="0" lang="ar-SA" sz="4300" b="0" i="0" u="none" strike="noStrike" cap="none" normalizeH="0" baseline="0">
                          <a:ln>
                            <a:noFill/>
                          </a:ln>
                          <a:solidFill>
                            <a:schemeClr val="tx1"/>
                          </a:solidFill>
                          <a:effectLst/>
                          <a:latin typeface="Arial" charset="0"/>
                          <a:cs typeface="Arial" pitchFamily="34" charset="0"/>
                        </a:rPr>
                        <a:t>لأنكَ أنتَ الذي تعطيهم طعامَهم في حين حسن. اصنع معنا حَسَب صلاحك يا معطياً طعاماً لكل جسد. املأ قلوبنا فرحاً ونعيماً</a:t>
                      </a:r>
                      <a:r>
                        <a:rPr kumimoji="0" lang="fr-FR" sz="4300" b="0" i="0" u="none" strike="noStrike" cap="none" normalizeH="0" baseline="0">
                          <a:ln>
                            <a:noFill/>
                          </a:ln>
                          <a:solidFill>
                            <a:schemeClr val="tx1"/>
                          </a:solidFill>
                          <a:effectLst/>
                          <a:latin typeface="Arial" charset="0"/>
                          <a:cs typeface="Arial" pitchFamily="34" charset="0"/>
                        </a:rPr>
                        <a:t>.</a:t>
                      </a:r>
                      <a:endParaRPr kumimoji="0" lang="fr-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24526" name="Group 110"/>
          <p:cNvGraphicFramePr>
            <a:graphicFrameLocks noGrp="1"/>
          </p:cNvGraphicFramePr>
          <p:nvPr>
            <p:ph/>
            <p:extLst>
              <p:ext uri="{D42A27DB-BD31-4B8C-83A1-F6EECF244321}">
                <p14:modId xmlns:p14="http://schemas.microsoft.com/office/powerpoint/2010/main" val="3703854786"/>
              </p:ext>
            </p:extLst>
          </p:nvPr>
        </p:nvGraphicFramePr>
        <p:xfrm>
          <a:off x="0" y="0"/>
          <a:ext cx="12192000" cy="6370320"/>
        </p:xfrm>
        <a:graphic>
          <a:graphicData uri="http://schemas.openxmlformats.org/drawingml/2006/table">
            <a:tbl>
              <a:tblPr/>
              <a:tblGrid>
                <a:gridCol w="4233333">
                  <a:extLst>
                    <a:ext uri="{9D8B030D-6E8A-4147-A177-3AD203B41FA5}">
                      <a16:colId xmlns:a16="http://schemas.microsoft.com/office/drawing/2014/main" val="20000"/>
                    </a:ext>
                  </a:extLst>
                </a:gridCol>
                <a:gridCol w="4682067">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703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700" b="0" i="0" u="none" strike="noStrike" cap="none" normalizeH="0" baseline="0">
                          <a:ln>
                            <a:noFill/>
                          </a:ln>
                          <a:solidFill>
                            <a:schemeClr val="tx1"/>
                          </a:solidFill>
                          <a:effectLst/>
                          <a:latin typeface="Coptic1" pitchFamily="2" charset="0"/>
                          <a:cs typeface="Arial" charset="0"/>
                        </a:rPr>
                        <a:t>hina a~non hwn e~re v~rwsi n~toten qen hwb niben n~c/ou niben : n~tenerhouo~ qen hwb niben n~a~gayon.</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Kurie~ e~le/~con</a:t>
                      </a:r>
                      <a:r>
                        <a:rPr kumimoji="0" lang="en-US" sz="3700" b="0" i="0" u="none" strike="noStrike" cap="none" normalizeH="0" baseline="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a:latin typeface="Arial" panose="020B0604020202020204" pitchFamily="34" charset="0"/>
                        </a:rPr>
                        <a:t>afin que, pourvus du nécessaire en toute chose et en tout temps, nous abondions en toute œuvre sainte.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59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Pitié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لكي نحنُ أيضاً</a:t>
                      </a:r>
                      <a:r>
                        <a:rPr kumimoji="0" lang="fr-CA"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إذ يكون لنا الكفافُ في كل شىء،</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كل حين نزدَادَ في كل عملٍ صالح.</a:t>
                      </a:r>
                      <a:r>
                        <a:rPr kumimoji="0" lang="en-US" sz="3700" b="0" i="0" u="none" strike="noStrike" cap="none" normalizeH="0" baseline="0">
                          <a:ln>
                            <a:noFill/>
                          </a:ln>
                          <a:solidFill>
                            <a:schemeClr val="tx1"/>
                          </a:solidFill>
                          <a:effectLst/>
                          <a:latin typeface="Arial" charset="0"/>
                          <a:cs typeface="Arial" pitchFamily="34" charset="0"/>
                        </a:rPr>
                        <a:t> </a:t>
                      </a:r>
                      <a:endParaRPr kumimoji="0" lang="ar-EG" sz="4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يَا رَبُّ ارْحَمْ.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66720712"/>
              </p:ext>
            </p:extLst>
          </p:nvPr>
        </p:nvGraphicFramePr>
        <p:xfrm>
          <a:off x="0" y="1220755"/>
          <a:ext cx="12192000" cy="316846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609348717"/>
                    </a:ext>
                  </a:extLst>
                </a:gridCol>
              </a:tblGrid>
              <a:tr h="60687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a:solidFill>
                            <a:srgbClr val="FF9900"/>
                          </a:solidFill>
                          <a:latin typeface="Coptic1" pitchFamily="2" charset="0"/>
                        </a:rPr>
                        <a:t>Piou/b :</a:t>
                      </a:r>
                      <a:endParaRPr lang="fr-FR" sz="4300" b="0" u="sng" dirty="0">
                        <a:solidFill>
                          <a:srgbClr val="FF9900"/>
                        </a:solidFill>
                        <a:latin typeface="Coptic1"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700" b="0" u="sng">
                          <a:solidFill>
                            <a:srgbClr val="FF9900"/>
                          </a:solidFill>
                          <a:latin typeface="Arial" panose="020B0604020202020204" pitchFamily="34" charset="0"/>
                        </a:rPr>
                        <a:t>Le prêtre :</a:t>
                      </a:r>
                      <a:endParaRPr lang="fr-FR" sz="2700" b="0" u="sng" dirty="0">
                        <a:solidFill>
                          <a:srgbClr val="FF9900"/>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SA" sz="2700" b="0" u="sng" kern="1200">
                          <a:solidFill>
                            <a:srgbClr val="FF9900"/>
                          </a:solidFill>
                          <a:effectLst/>
                          <a:latin typeface="Arial" panose="020B0604020202020204" pitchFamily="34" charset="0"/>
                          <a:ea typeface="+mn-ea"/>
                          <a:cs typeface="+mn-cs"/>
                        </a:rPr>
                        <a:t>الْكَاهِنُ : </a:t>
                      </a:r>
                      <a:endParaRPr lang="fr-FR" sz="2700" b="0" u="sng" dirty="0">
                        <a:solidFill>
                          <a:srgbClr val="FF9900"/>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70868875"/>
                  </a:ext>
                </a:extLst>
              </a:tr>
              <a:tr h="2561591">
                <a:tc>
                  <a:txBody>
                    <a:bodyPr/>
                    <a:lstStyle/>
                    <a:p>
                      <a:pPr algn="just">
                        <a:lnSpc>
                          <a:spcPct val="115000"/>
                        </a:lnSpc>
                        <a:spcAft>
                          <a:spcPts val="1200"/>
                        </a:spcAft>
                      </a:pPr>
                      <a:r>
                        <a:rPr lang="sv-SE" sz="3700" b="0">
                          <a:solidFill>
                            <a:srgbClr val="FFFFFF"/>
                          </a:solidFill>
                          <a:effectLst/>
                          <a:latin typeface="Coptic1" pitchFamily="2" charset="0"/>
                          <a:ea typeface="Calibri" panose="020F0502020204030204" pitchFamily="34" charset="0"/>
                          <a:cs typeface="Arial" panose="020B0604020202020204" pitchFamily="34" charset="0"/>
                        </a:rPr>
                        <a:t>A~riv~meui~ P~[oic m~pianjwj n~te penkahi pekbwk</a:t>
                      </a:r>
                      <a:endParaRPr lang="fr-FR" sz="37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37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Souviens-Toi, Seigneur, du président de notre état : ton serviteur</a:t>
                      </a:r>
                      <a:endParaRPr lang="fr-FR"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1200"/>
                        </a:spcAft>
                        <a:buClrTx/>
                        <a:buSzTx/>
                        <a:buFontTx/>
                        <a:buNone/>
                        <a:tabLst/>
                        <a:defRPr/>
                      </a:pPr>
                      <a:r>
                        <a:rPr lang="fr-FR" sz="4800">
                          <a:solidFill>
                            <a:srgbClr val="FFFFFF"/>
                          </a:solidFill>
                          <a:latin typeface="Arial" panose="020B0604020202020204" pitchFamily="34" charset="0"/>
                        </a:rPr>
                        <a:t>اذكر يا </a:t>
                      </a:r>
                      <a:r>
                        <a:rPr lang="fr-FR" sz="4800">
                          <a:solidFill>
                            <a:srgbClr val="FFFFFF"/>
                          </a:solidFill>
                        </a:rPr>
                        <a:t>رب رئيس أرضنا عبدك</a:t>
                      </a:r>
                    </a:p>
                    <a:p>
                      <a:pPr algn="just" rtl="1">
                        <a:lnSpc>
                          <a:spcPct val="115000"/>
                        </a:lnSpc>
                        <a:spcAft>
                          <a:spcPts val="1200"/>
                        </a:spcAft>
                      </a:pPr>
                      <a:endParaRPr lang="fr-FR"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58801781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066647CD-67C6-7CF7-916A-2D03A2C82ED8}"/>
              </a:ext>
            </a:extLst>
          </p:cNvPr>
          <p:cNvGraphicFramePr>
            <a:graphicFrameLocks noGrp="1"/>
          </p:cNvGraphicFramePr>
          <p:nvPr>
            <p:extLst>
              <p:ext uri="{D42A27DB-BD31-4B8C-83A1-F6EECF244321}">
                <p14:modId xmlns:p14="http://schemas.microsoft.com/office/powerpoint/2010/main" val="1241991903"/>
              </p:ext>
            </p:extLst>
          </p:nvPr>
        </p:nvGraphicFramePr>
        <p:xfrm>
          <a:off x="0" y="68628"/>
          <a:ext cx="12192000" cy="6797485"/>
        </p:xfrm>
        <a:graphic>
          <a:graphicData uri="http://schemas.openxmlformats.org/drawingml/2006/table">
            <a:tbl>
              <a:tblPr firstRow="1" bandRow="1">
                <a:tableStyleId>{5C22544A-7EE6-4342-B048-85BDC9FD1C3A}</a:tableStyleId>
              </a:tblPr>
              <a:tblGrid>
                <a:gridCol w="4463819">
                  <a:extLst>
                    <a:ext uri="{9D8B030D-6E8A-4147-A177-3AD203B41FA5}">
                      <a16:colId xmlns:a16="http://schemas.microsoft.com/office/drawing/2014/main" val="1454365247"/>
                    </a:ext>
                  </a:extLst>
                </a:gridCol>
                <a:gridCol w="4032448">
                  <a:extLst>
                    <a:ext uri="{9D8B030D-6E8A-4147-A177-3AD203B41FA5}">
                      <a16:colId xmlns:a16="http://schemas.microsoft.com/office/drawing/2014/main" val="3636312328"/>
                    </a:ext>
                  </a:extLst>
                </a:gridCol>
                <a:gridCol w="3695733">
                  <a:extLst>
                    <a:ext uri="{9D8B030D-6E8A-4147-A177-3AD203B41FA5}">
                      <a16:colId xmlns:a16="http://schemas.microsoft.com/office/drawing/2014/main" val="584708660"/>
                    </a:ext>
                  </a:extLst>
                </a:gridCol>
              </a:tblGrid>
              <a:tr h="5666825">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1900" b="0" u="sng" kern="1200">
                          <a:solidFill>
                            <a:srgbClr val="FF9900"/>
                          </a:solidFill>
                          <a:latin typeface="Coptic1" pitchFamily="2" charset="0"/>
                          <a:ea typeface="+mn-ea"/>
                          <a:cs typeface="+mn-cs"/>
                        </a:rPr>
                        <a:t>Pidia~kwn :</a:t>
                      </a:r>
                      <a:endParaRPr lang="fr-FR" sz="1100" b="0" kern="1200">
                        <a:solidFill>
                          <a:srgbClr val="FFFFFF"/>
                        </a:solidFill>
                        <a:latin typeface="Coptic1" pitchFamily="2" charset="0"/>
                        <a:ea typeface="+mn-ea"/>
                        <a:cs typeface="+mn-cs"/>
                      </a:endParaRPr>
                    </a:p>
                    <a:p>
                      <a:pPr algn="just">
                        <a:lnSpc>
                          <a:spcPct val="115000"/>
                        </a:lnSpc>
                        <a:spcAft>
                          <a:spcPts val="0"/>
                        </a:spcAft>
                      </a:pPr>
                      <a:r>
                        <a:rPr lang="fr-FR" sz="3100" b="0" kern="1200">
                          <a:solidFill>
                            <a:srgbClr val="FFFFFF"/>
                          </a:solidFill>
                          <a:effectLst/>
                          <a:latin typeface="Coptic1" pitchFamily="2" charset="0"/>
                          <a:ea typeface="Calibri" panose="020F0502020204030204" pitchFamily="34" charset="0"/>
                          <a:cs typeface="Arial" panose="020B0604020202020204" pitchFamily="34" charset="0"/>
                        </a:rPr>
                        <a:t>Twbh hina n~te Pi,~rictoc Pennou] t/iten n~hannai nem hanmetsenh/t m~pem~yo n~niexoucia~ eta~mahi: n~tefermala~zin m~pouh/t e~qoun e~ron e~pia~gayon n~c/ou niben: n~tef,a nennobi nan e~bol.</a:t>
                      </a:r>
                      <a:endParaRPr kumimoji="0" lang="fr-FR" sz="3100" b="0" i="0" u="none" strike="noStrike" kern="1200" cap="none" spc="0" normalizeH="0" baseline="0" dirty="0">
                        <a:ln>
                          <a:noFill/>
                        </a:ln>
                        <a:solidFill>
                          <a:srgbClr val="FFFFFF"/>
                        </a:solidFill>
                        <a:effectLst/>
                        <a:uLnTx/>
                        <a:uFillTx/>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lang="fr-FR" sz="2000" b="0" u="sng" kern="1200">
                          <a:solidFill>
                            <a:srgbClr val="FF9900"/>
                          </a:solidFill>
                          <a:latin typeface="Arial" panose="020B0604020202020204" pitchFamily="34" charset="0"/>
                          <a:ea typeface="+mn-ea"/>
                          <a:cs typeface="+mn-cs"/>
                        </a:rPr>
                        <a:t>Le diacre :</a:t>
                      </a:r>
                    </a:p>
                    <a:p>
                      <a:pPr algn="just">
                        <a:lnSpc>
                          <a:spcPct val="115000"/>
                        </a:lnSpc>
                        <a:spcAft>
                          <a:spcPts val="1200"/>
                        </a:spcAft>
                      </a:pPr>
                      <a:r>
                        <a:rPr kumimoji="0" lang="fr-FR" sz="2700" b="0" i="0" u="none" strike="noStrike" kern="1200" cap="none" spc="0" normalizeH="0" baseline="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Implorez pour que le Christ notre Dieu inspire la pitié et la compassion à ceux qui nous gouvernent. Qu'Il attendrisse leurs cœurs envers nous par la bonté en tout temps et qu'Il nous pardonne nos péchés.</a:t>
                      </a:r>
                      <a:endParaRPr kumimoji="0" lang="fr-FR" sz="2700" b="0" i="0" u="none" strike="noStrike" kern="1200" cap="none" spc="0" normalizeH="0" baseline="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a:solidFill>
                            <a:srgbClr val="FF9900"/>
                          </a:solidFill>
                          <a:effectLst/>
                          <a:latin typeface="Arial" panose="020B0604020202020204" pitchFamily="34" charset="0"/>
                          <a:ea typeface="+mn-ea"/>
                          <a:cs typeface="+mn-cs"/>
                        </a:rPr>
                        <a:t>الشَّمَّاسُ : </a:t>
                      </a:r>
                      <a:endParaRPr lang="fr-FR" sz="2400" b="0" u="sng" kern="1200">
                        <a:solidFill>
                          <a:srgbClr val="FF9900"/>
                        </a:solidFill>
                        <a:effectLst/>
                        <a:latin typeface="Arial" panose="020B0604020202020204" pitchFamily="34" charset="0"/>
                        <a:ea typeface="+mn-ea"/>
                        <a:cs typeface="+mn-cs"/>
                      </a:endParaRPr>
                    </a:p>
                    <a:p>
                      <a:pPr algn="just" rtl="1"/>
                      <a:endParaRPr lang="fr-FR" sz="2400" b="0" u="sng" kern="1200">
                        <a:solidFill>
                          <a:srgbClr val="FF9900"/>
                        </a:solidFill>
                        <a:effectLst/>
                        <a:latin typeface="Arial" panose="020B0604020202020204" pitchFamily="34" charset="0"/>
                        <a:ea typeface="+mn-ea"/>
                        <a:cs typeface="+mn-cs"/>
                      </a:endParaRPr>
                    </a:p>
                    <a:p>
                      <a:pPr algn="just" rtl="1"/>
                      <a:r>
                        <a:rPr lang="ar-EG" sz="3700" b="0" u="none" kern="1200">
                          <a:solidFill>
                            <a:srgbClr val="FFFFFF"/>
                          </a:solidFill>
                          <a:effectLst/>
                          <a:latin typeface="Arial" panose="020B0604020202020204" pitchFamily="34" charset="0"/>
                          <a:ea typeface="+mn-ea"/>
                          <a:cs typeface="+mn-cs"/>
                        </a:rPr>
                        <a:t>اطلبوا لكي المسيح إلهنا يعطينا رحمة ورأفة أمام السلاطين الأعزاء، ويعطف قلوبهم علينا بالصلاح في كل حين، ويغفر لنا خطايانا.</a:t>
                      </a:r>
                    </a:p>
                    <a:p>
                      <a:pPr algn="just" rtl="1"/>
                      <a:endParaRPr lang="fr-FR" sz="3100" b="0" u="sng" kern="1200" dirty="0">
                        <a:solidFill>
                          <a:srgbClr val="FF9900"/>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6471451"/>
                  </a:ext>
                </a:extLst>
              </a:tr>
              <a:tr h="106680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kern="1200">
                          <a:solidFill>
                            <a:srgbClr val="FF9900"/>
                          </a:solidFill>
                          <a:latin typeface="Coptic1" pitchFamily="2" charset="0"/>
                          <a:ea typeface="+mn-ea"/>
                          <a:cs typeface="+mn-cs"/>
                        </a:rPr>
                        <a:t>Pilaoc :</a:t>
                      </a:r>
                      <a:endParaRPr lang="fr-FR" sz="4300" b="0" u="sng" kern="1200">
                        <a:solidFill>
                          <a:srgbClr val="FF9900"/>
                        </a:solidFill>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kern="1200" cap="none" spc="0" normalizeH="0" baseline="0" noProof="0">
                          <a:ln>
                            <a:noFill/>
                          </a:ln>
                          <a:solidFill>
                            <a:srgbClr val="FFFFFF"/>
                          </a:solidFill>
                          <a:effectLst/>
                          <a:uLnTx/>
                          <a:uFillTx/>
                          <a:latin typeface="Coptic1" pitchFamily="2" charset="0"/>
                          <a:ea typeface="+mn-ea"/>
                          <a:cs typeface="Arial" charset="0"/>
                        </a:rPr>
                        <a:t>Kurie~ e~le/~con.</a:t>
                      </a:r>
                      <a:endParaRPr kumimoji="0" lang="en-US" sz="2700" b="0" i="0" u="none" strike="noStrike" kern="1200" cap="none" spc="0" normalizeH="0" baseline="0" noProof="0" dirty="0">
                        <a:ln>
                          <a:noFill/>
                        </a:ln>
                        <a:solidFill>
                          <a:srgbClr val="FFFFFF"/>
                        </a:solidFill>
                        <a:effectLst/>
                        <a:uLnTx/>
                        <a:uFillTx/>
                        <a:latin typeface="Coptic1" pitchFamily="2" charset="0"/>
                        <a:ea typeface="+mn-ea"/>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400" b="0" u="sng" kern="1200">
                          <a:solidFill>
                            <a:srgbClr val="FF9900"/>
                          </a:solidFill>
                          <a:latin typeface="Arial" panose="020B0604020202020204" pitchFamily="34" charset="0"/>
                          <a:ea typeface="+mn-ea"/>
                          <a:cs typeface="+mn-cs"/>
                        </a:rPr>
                        <a:t>Le peuple :</a:t>
                      </a:r>
                      <a:endParaRPr lang="fr-FR" sz="3700" b="0" u="sng" kern="1200">
                        <a:solidFill>
                          <a:srgbClr val="FF9900"/>
                        </a:solidFill>
                        <a:latin typeface="Arial" panose="020B0604020202020204" pitchFamily="34" charset="0"/>
                        <a:ea typeface="+mn-ea"/>
                        <a:cs typeface="+mn-cs"/>
                      </a:endParaRPr>
                    </a:p>
                    <a:p>
                      <a:pPr algn="just"/>
                      <a:r>
                        <a:rPr lang="fr-FR" sz="2400" b="0" kern="1200">
                          <a:solidFill>
                            <a:srgbClr val="FFFFFF"/>
                          </a:solidFill>
                          <a:effectLst/>
                          <a:latin typeface="Arial" panose="020B0604020202020204" pitchFamily="34" charset="0"/>
                          <a:ea typeface="+mn-ea"/>
                          <a:cs typeface="+mn-cs"/>
                        </a:rPr>
                        <a:t>Pitié Seigneur.</a:t>
                      </a:r>
                      <a:endParaRPr lang="fr-FR" sz="2400" b="0" kern="1200" dirty="0">
                        <a:solidFill>
                          <a:srgbClr val="FFFFFF"/>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3200" b="0" u="sng" kern="1200">
                          <a:solidFill>
                            <a:srgbClr val="FF9900"/>
                          </a:solidFill>
                          <a:effectLst/>
                          <a:latin typeface="Arial" panose="020B0604020202020204" pitchFamily="34" charset="0"/>
                          <a:ea typeface="+mn-ea"/>
                          <a:cs typeface="+mn-cs"/>
                        </a:rPr>
                        <a:t>الشَّعْبُ : </a:t>
                      </a:r>
                      <a:endParaRPr lang="fr-FR" sz="3200" b="0" u="sng" kern="1200">
                        <a:solidFill>
                          <a:srgbClr val="FF9900"/>
                        </a:solidFill>
                        <a:effectLst/>
                        <a:latin typeface="Arial" panose="020B0604020202020204" pitchFamily="34" charset="0"/>
                        <a:ea typeface="+mn-ea"/>
                        <a:cs typeface="+mn-cs"/>
                      </a:endParaRPr>
                    </a:p>
                    <a:p>
                      <a:pPr algn="just" rtl="1"/>
                      <a:r>
                        <a:rPr lang="ar-SA" sz="3200" b="0" kern="1200">
                          <a:solidFill>
                            <a:srgbClr val="FFFFFF"/>
                          </a:solidFill>
                          <a:effectLst/>
                          <a:latin typeface="Arial" panose="020B0604020202020204" pitchFamily="34" charset="0"/>
                          <a:ea typeface="+mn-ea"/>
                          <a:cs typeface="+mn-cs"/>
                        </a:rPr>
                        <a:t>يَا رَبُّ ارْحَمْ. </a:t>
                      </a:r>
                      <a:endParaRPr lang="fr-FR" sz="3200" b="0" dirty="0">
                        <a:solidFill>
                          <a:srgbClr val="FFFFFF"/>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6211410"/>
                  </a:ext>
                </a:extLst>
              </a:tr>
            </a:tbl>
          </a:graphicData>
        </a:graphic>
      </p:graphicFrame>
    </p:spTree>
    <p:extLst>
      <p:ext uri="{BB962C8B-B14F-4D97-AF65-F5344CB8AC3E}">
        <p14:creationId xmlns:p14="http://schemas.microsoft.com/office/powerpoint/2010/main" val="6351156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106628921"/>
              </p:ext>
            </p:extLst>
          </p:nvPr>
        </p:nvGraphicFramePr>
        <p:xfrm>
          <a:off x="-6533" y="312589"/>
          <a:ext cx="12192000" cy="6425565"/>
        </p:xfrm>
        <a:graphic>
          <a:graphicData uri="http://schemas.openxmlformats.org/drawingml/2006/table">
            <a:tbl>
              <a:tblPr firstRow="1" bandRow="1">
                <a:tableStyleId>{5C22544A-7EE6-4342-B048-85BDC9FD1C3A}</a:tableStyleId>
              </a:tblPr>
              <a:tblGrid>
                <a:gridCol w="4086309">
                  <a:extLst>
                    <a:ext uri="{9D8B030D-6E8A-4147-A177-3AD203B41FA5}">
                      <a16:colId xmlns:a16="http://schemas.microsoft.com/office/drawing/2014/main" val="4000093288"/>
                    </a:ext>
                  </a:extLst>
                </a:gridCol>
                <a:gridCol w="4128459">
                  <a:extLst>
                    <a:ext uri="{9D8B030D-6E8A-4147-A177-3AD203B41FA5}">
                      <a16:colId xmlns:a16="http://schemas.microsoft.com/office/drawing/2014/main" val="4164998953"/>
                    </a:ext>
                  </a:extLst>
                </a:gridCol>
                <a:gridCol w="3977232">
                  <a:extLst>
                    <a:ext uri="{9D8B030D-6E8A-4147-A177-3AD203B41FA5}">
                      <a16:colId xmlns:a16="http://schemas.microsoft.com/office/drawing/2014/main" val="2668782673"/>
                    </a:ext>
                  </a:extLst>
                </a:gridCol>
              </a:tblGrid>
              <a:tr h="58826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0" u="sng">
                          <a:solidFill>
                            <a:srgbClr val="FF9900"/>
                          </a:solidFill>
                          <a:latin typeface="Coptic1" pitchFamily="2" charset="0"/>
                        </a:rPr>
                        <a:t>Piou/b :</a:t>
                      </a:r>
                      <a:endParaRPr lang="fr-FR" sz="2000" b="0">
                        <a:solidFill>
                          <a:srgbClr val="FFFFFF"/>
                        </a:solidFill>
                        <a:effectLst/>
                        <a:latin typeface="Coptic1" pitchFamily="2" charset="0"/>
                        <a:ea typeface="Calibri" panose="020F0502020204030204" pitchFamily="34" charset="0"/>
                        <a:cs typeface="Arial" panose="020B0604020202020204" pitchFamily="34" charset="0"/>
                      </a:endParaRPr>
                    </a:p>
                    <a:p>
                      <a:pPr algn="just" rtl="0">
                        <a:lnSpc>
                          <a:spcPct val="115000"/>
                        </a:lnSpc>
                        <a:spcAft>
                          <a:spcPts val="0"/>
                        </a:spcAft>
                      </a:pPr>
                      <a:r>
                        <a:rPr lang="fr-FR" sz="2700" b="0">
                          <a:solidFill>
                            <a:srgbClr val="FFFFFF"/>
                          </a:solidFill>
                          <a:effectLst/>
                          <a:latin typeface="Coptic1" pitchFamily="2" charset="0"/>
                          <a:ea typeface="Calibri" panose="020F0502020204030204" pitchFamily="34" charset="0"/>
                          <a:cs typeface="Arial" panose="020B0604020202020204" pitchFamily="34" charset="0"/>
                        </a:rPr>
                        <a:t>Areh e~rof qen ouhir/n/ nem oumeym/i nem oumetjwri: Marou[ nejwou naf t/rou n~je nibarbaroc nieynoc n/eyouws n~nibwtc: p~roc y/e~te ywn t/rou n~euyenia~. Caji e~q~r/i e~pefh/t ]hir/n/ n~te tekoui~ m~mauatc e~youab n~kayolik/ n~a~poctolik/ n~nekk~l/cia~. </a:t>
                      </a:r>
                      <a:endParaRPr lang="fr-FR" sz="2400" b="0" kern="1200" dirty="0">
                        <a:solidFill>
                          <a:srgbClr val="FFFFFF"/>
                        </a:solidFill>
                        <a:effectLst/>
                        <a:latin typeface="Coptic1" pitchFamily="2" charset="0"/>
                        <a:ea typeface="+mn-ea"/>
                        <a:cs typeface="+mn-cs"/>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000" b="0" u="sng">
                          <a:solidFill>
                            <a:srgbClr val="FF9900"/>
                          </a:solidFill>
                          <a:latin typeface="Arial" panose="020B0604020202020204" pitchFamily="34" charset="0"/>
                        </a:rPr>
                        <a:t>Le prêtre :</a:t>
                      </a:r>
                      <a:endParaRPr lang="fr-FR" sz="2000" b="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0">
                        <a:lnSpc>
                          <a:spcPct val="115000"/>
                        </a:lnSpc>
                        <a:spcAft>
                          <a:spcPts val="1200"/>
                        </a:spcAft>
                      </a:pPr>
                      <a:r>
                        <a:rPr lang="fr-FR" sz="27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Conserve-lui la paix, la justice et la puissance. Que lui soit soumis tous les peuples barbares : les nations qui souhaitent la guerre contre nous. Inspire son cœur pour la paix de Ton Église une, unique, sainte, universelle et apostolique.</a:t>
                      </a:r>
                      <a:endParaRPr lang="fr-FR" sz="2700" b="0" dirty="0">
                        <a:solidFill>
                          <a:srgbClr val="FFFFFF"/>
                        </a:solidFill>
                        <a:latin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2700" b="0" u="sng" kern="1200">
                          <a:solidFill>
                            <a:srgbClr val="FF9900"/>
                          </a:solidFill>
                          <a:effectLst/>
                          <a:latin typeface="Arial" panose="020B0604020202020204" pitchFamily="34" charset="0"/>
                          <a:ea typeface="+mn-ea"/>
                          <a:cs typeface="+mn-cs"/>
                        </a:rPr>
                        <a:t>الْكَاهِنُ : </a:t>
                      </a:r>
                      <a:endParaRPr lang="fr-FR" sz="2700" b="0" u="sng">
                        <a:solidFill>
                          <a:srgbClr val="FF9900"/>
                        </a:solidFill>
                        <a:latin typeface="Arial" panose="020B0604020202020204" pitchFamily="34" charset="0"/>
                      </a:endParaRPr>
                    </a:p>
                    <a:p>
                      <a:pPr algn="just" rtl="1">
                        <a:lnSpc>
                          <a:spcPct val="115000"/>
                        </a:lnSpc>
                        <a:spcAft>
                          <a:spcPts val="1200"/>
                        </a:spcAft>
                      </a:pPr>
                      <a:r>
                        <a:rPr lang="ar-EG" sz="37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احفظه بسلامه وعدل وجبروت ولتخضع له كل الأمم الذين يريدون الحروب في جميع ما لنا من الخصب. تكلم في قلبه من أجل سلامة كنيستك الواحدة الوحيدة المقدسة الجامعة الرسولية. </a:t>
                      </a:r>
                      <a:endParaRPr lang="fr-FR" sz="3700" b="0" kern="1200" dirty="0">
                        <a:solidFill>
                          <a:srgbClr val="FFFFFF"/>
                        </a:solidFill>
                        <a:effectLst/>
                        <a:latin typeface="Arial" panose="020B0604020202020204" pitchFamily="34" charset="0"/>
                        <a:ea typeface="+mn-ea"/>
                        <a:cs typeface="+mn-cs"/>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52528737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71D6BF67-48D2-3621-7B2A-DE84A7E988D9}"/>
              </a:ext>
            </a:extLst>
          </p:cNvPr>
          <p:cNvGraphicFramePr>
            <a:graphicFrameLocks noGrp="1"/>
          </p:cNvGraphicFramePr>
          <p:nvPr>
            <p:extLst>
              <p:ext uri="{D42A27DB-BD31-4B8C-83A1-F6EECF244321}">
                <p14:modId xmlns:p14="http://schemas.microsoft.com/office/powerpoint/2010/main" val="3500119967"/>
              </p:ext>
            </p:extLst>
          </p:nvPr>
        </p:nvGraphicFramePr>
        <p:xfrm>
          <a:off x="0" y="214376"/>
          <a:ext cx="12192000" cy="6437376"/>
        </p:xfrm>
        <a:graphic>
          <a:graphicData uri="http://schemas.openxmlformats.org/drawingml/2006/table">
            <a:tbl>
              <a:tblPr firstRow="1" bandRow="1">
                <a:tableStyleId>{2D5ABB26-0587-4C30-8999-92F81FD0307C}</a:tableStyleId>
              </a:tblPr>
              <a:tblGrid>
                <a:gridCol w="4175787">
                  <a:extLst>
                    <a:ext uri="{9D8B030D-6E8A-4147-A177-3AD203B41FA5}">
                      <a16:colId xmlns:a16="http://schemas.microsoft.com/office/drawing/2014/main" val="1695157961"/>
                    </a:ext>
                  </a:extLst>
                </a:gridCol>
                <a:gridCol w="4032448">
                  <a:extLst>
                    <a:ext uri="{9D8B030D-6E8A-4147-A177-3AD203B41FA5}">
                      <a16:colId xmlns:a16="http://schemas.microsoft.com/office/drawing/2014/main" val="418474983"/>
                    </a:ext>
                  </a:extLst>
                </a:gridCol>
                <a:gridCol w="3983765">
                  <a:extLst>
                    <a:ext uri="{9D8B030D-6E8A-4147-A177-3AD203B41FA5}">
                      <a16:colId xmlns:a16="http://schemas.microsoft.com/office/drawing/2014/main" val="1715302867"/>
                    </a:ext>
                  </a:extLst>
                </a:gridCol>
              </a:tblGrid>
              <a:tr h="6175248">
                <a:tc>
                  <a:txBody>
                    <a:bodyPr/>
                    <a:lstStyle/>
                    <a:p>
                      <a:pPr algn="just" rtl="0">
                        <a:lnSpc>
                          <a:spcPct val="115000"/>
                        </a:lnSpc>
                        <a:spcAft>
                          <a:spcPts val="0"/>
                        </a:spcAft>
                      </a:pPr>
                      <a:r>
                        <a:rPr lang="fr-FR" sz="2800" b="0">
                          <a:solidFill>
                            <a:srgbClr val="FFFFFF"/>
                          </a:solidFill>
                          <a:effectLst/>
                          <a:latin typeface="Coptic1" pitchFamily="2" charset="0"/>
                          <a:ea typeface="Calibri" panose="020F0502020204030204" pitchFamily="34" charset="0"/>
                          <a:cs typeface="Arial" panose="020B0604020202020204" pitchFamily="34" charset="0"/>
                        </a:rPr>
                        <a:t>M/ic naf e~meui~ enhanhir/nikon e~qoun e~ron nem e~qoun e~pekran e~youab : \hina a~non \hwn enwnq qen oubioc efhourwou ouoh\ efwrf : n~cejemten ensop qen meteuceb/c niben nem metcemnoc niben e~qoun e~rok.</a:t>
                      </a:r>
                    </a:p>
                    <a:p>
                      <a:pPr algn="just" rtl="0">
                        <a:lnSpc>
                          <a:spcPct val="115000"/>
                        </a:lnSpc>
                        <a:spcAft>
                          <a:spcPts val="0"/>
                        </a:spcAft>
                      </a:pPr>
                      <a:r>
                        <a:rPr lang="fr-FR" sz="2800" b="0" u="sng" kern="1200">
                          <a:solidFill>
                            <a:srgbClr val="FF9900"/>
                          </a:solidFill>
                          <a:latin typeface="Coptic1" pitchFamily="2" charset="0"/>
                          <a:ea typeface="+mn-ea"/>
                          <a:cs typeface="+mn-cs"/>
                        </a:rPr>
                        <a:t>Pilaoc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800" b="0" kern="1200">
                          <a:solidFill>
                            <a:srgbClr val="FFFFFF"/>
                          </a:solidFill>
                          <a:effectLst/>
                          <a:latin typeface="Coptic1" pitchFamily="2" charset="0"/>
                          <a:ea typeface="+mn-ea"/>
                          <a:cs typeface="+mn-cs"/>
                        </a:rPr>
                        <a:t>Kurie~ e~le/~con.</a:t>
                      </a:r>
                      <a:endParaRPr lang="fr-FR" sz="2800" b="0" kern="1200" dirty="0">
                        <a:solidFill>
                          <a:srgbClr val="FFFFFF"/>
                        </a:solidFill>
                        <a:effectLst/>
                        <a:latin typeface="Coptic1" pitchFamily="2" charset="0"/>
                        <a:ea typeface="+mn-ea"/>
                        <a:cs typeface="+mn-cs"/>
                      </a:endParaRPr>
                    </a:p>
                  </a:txBody>
                  <a:tcPr marL="121920" marR="121920" marT="60960" marB="60960"/>
                </a:tc>
                <a:tc>
                  <a:txBody>
                    <a:bodyPr/>
                    <a:lstStyle/>
                    <a:p>
                      <a:pPr algn="just" rtl="0">
                        <a:lnSpc>
                          <a:spcPct val="115000"/>
                        </a:lnSpc>
                        <a:spcAft>
                          <a:spcPts val="1200"/>
                        </a:spcAft>
                      </a:pPr>
                      <a:r>
                        <a:rPr lang="fr-FR" sz="30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Que ses pensées soient remplies de paix pour nous et pour Ton Saint Nom ; afin que nous puissions avoir une vie calme et paisible et que nous soyons pieux et chastes en Toi.</a:t>
                      </a:r>
                    </a:p>
                    <a:p>
                      <a:pPr marL="0" algn="just" defTabSz="914400" rtl="0" eaLnBrk="1" latinLnBrk="0" hangingPunct="1"/>
                      <a:r>
                        <a:rPr lang="fr-FR" sz="3000" b="0" u="sng" kern="1200">
                          <a:solidFill>
                            <a:srgbClr val="FF9900"/>
                          </a:solidFill>
                          <a:latin typeface="Arial" panose="020B0604020202020204" pitchFamily="34" charset="0"/>
                          <a:ea typeface="+mn-ea"/>
                          <a:cs typeface="+mn-cs"/>
                        </a:rPr>
                        <a:t>Le peuple :</a:t>
                      </a:r>
                    </a:p>
                    <a:p>
                      <a:pPr algn="just" rtl="0"/>
                      <a:r>
                        <a:rPr lang="fr-FR" sz="3000" b="0" kern="1200">
                          <a:solidFill>
                            <a:srgbClr val="FFFFFF"/>
                          </a:solidFill>
                          <a:effectLst/>
                          <a:latin typeface="Arial" panose="020B0604020202020204" pitchFamily="34" charset="0"/>
                          <a:ea typeface="+mn-ea"/>
                          <a:cs typeface="+mn-cs"/>
                        </a:rPr>
                        <a:t>Pitié Seigneur.</a:t>
                      </a:r>
                      <a:endParaRPr lang="fr-FR" sz="3000" b="0">
                        <a:solidFill>
                          <a:srgbClr val="FFFFFF"/>
                        </a:solidFill>
                        <a:latin typeface="Arial" panose="020B0604020202020204" pitchFamily="34" charset="0"/>
                      </a:endParaRPr>
                    </a:p>
                    <a:p>
                      <a:endParaRPr lang="fr-FR" sz="3000" dirty="0">
                        <a:latin typeface="Arial" panose="020B0604020202020204" pitchFamily="34" charset="0"/>
                      </a:endParaRPr>
                    </a:p>
                  </a:txBody>
                  <a:tcPr marL="121920" marR="121920" marT="60960" marB="60960"/>
                </a:tc>
                <a:tc>
                  <a:txBody>
                    <a:bodyPr/>
                    <a:lstStyle/>
                    <a:p>
                      <a:pPr algn="just" rtl="1">
                        <a:lnSpc>
                          <a:spcPct val="115000"/>
                        </a:lnSpc>
                        <a:spcAft>
                          <a:spcPts val="1200"/>
                        </a:spcAft>
                      </a:pPr>
                      <a:r>
                        <a:rPr lang="ar-EG" sz="40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اعطه أن يفكر بالسلامة فينا وفى اسمك القدوس كي نحن أيضاً نعيش في سيره هادئة ساكنه ونوجد كائنين في كل تقوى وكل عفاف بك</a:t>
                      </a:r>
                      <a:r>
                        <a:rPr lang="fr-FR" sz="40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a:t>
                      </a:r>
                      <a:endParaRPr lang="fr-FR" sz="4000" b="0" u="sng" kern="1200">
                        <a:solidFill>
                          <a:srgbClr val="FF9900"/>
                        </a:solidFill>
                        <a:effectLst/>
                        <a:latin typeface="Arial" panose="020B0604020202020204" pitchFamily="34" charset="0"/>
                        <a:ea typeface="+mn-ea"/>
                        <a:cs typeface="+mn-cs"/>
                      </a:endParaRPr>
                    </a:p>
                    <a:p>
                      <a:pPr algn="just" rtl="1"/>
                      <a:r>
                        <a:rPr lang="ar-SA" sz="4000" b="0" u="sng" kern="1200">
                          <a:solidFill>
                            <a:srgbClr val="FF9900"/>
                          </a:solidFill>
                          <a:effectLst/>
                          <a:latin typeface="Arial" panose="020B0604020202020204" pitchFamily="34" charset="0"/>
                          <a:ea typeface="+mn-ea"/>
                          <a:cs typeface="+mn-cs"/>
                        </a:rPr>
                        <a:t>الشَّعْبُ : </a:t>
                      </a:r>
                      <a:endParaRPr lang="fr-FR" sz="4000" b="0" u="sng" kern="1200">
                        <a:solidFill>
                          <a:srgbClr val="FF9900"/>
                        </a:solidFill>
                        <a:effectLst/>
                        <a:latin typeface="Arial" panose="020B0604020202020204" pitchFamily="34" charset="0"/>
                        <a:ea typeface="+mn-ea"/>
                        <a:cs typeface="+mn-cs"/>
                      </a:endParaRPr>
                    </a:p>
                    <a:p>
                      <a:pPr algn="just" rtl="1"/>
                      <a:r>
                        <a:rPr lang="ar-SA" sz="4000" b="0" kern="1200">
                          <a:solidFill>
                            <a:srgbClr val="FFFFFF"/>
                          </a:solidFill>
                          <a:effectLst/>
                          <a:latin typeface="Arial" panose="020B0604020202020204" pitchFamily="34" charset="0"/>
                          <a:ea typeface="+mn-ea"/>
                          <a:cs typeface="+mn-cs"/>
                        </a:rPr>
                        <a:t>يَا رَبُّ ارْحَمْ. </a:t>
                      </a:r>
                      <a:endParaRPr lang="fr-FR" sz="4000" dirty="0">
                        <a:solidFill>
                          <a:srgbClr val="FFFFFF"/>
                        </a:solidFill>
                        <a:latin typeface="Arial" panose="020B0604020202020204" pitchFamily="34" charset="0"/>
                      </a:endParaRPr>
                    </a:p>
                  </a:txBody>
                  <a:tcPr marL="121920" marR="121920" marT="60960" marB="60960"/>
                </a:tc>
                <a:extLst>
                  <a:ext uri="{0D108BD9-81ED-4DB2-BD59-A6C34878D82A}">
                    <a16:rowId xmlns:a16="http://schemas.microsoft.com/office/drawing/2014/main" val="811370678"/>
                  </a:ext>
                </a:extLst>
              </a:tr>
            </a:tbl>
          </a:graphicData>
        </a:graphic>
      </p:graphicFrame>
    </p:spTree>
    <p:extLst>
      <p:ext uri="{BB962C8B-B14F-4D97-AF65-F5344CB8AC3E}">
        <p14:creationId xmlns:p14="http://schemas.microsoft.com/office/powerpoint/2010/main" val="36391339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70C0D-9EF4-68B0-4BB4-831C63B27B83}"/>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50EFBD60-D787-CD6A-8E1F-4D7A1E4B6D3A}"/>
              </a:ext>
            </a:extLst>
          </p:cNvPr>
          <p:cNvGraphicFramePr>
            <a:graphicFrameLocks noGrp="1"/>
          </p:cNvGraphicFramePr>
          <p:nvPr>
            <p:ph sz="half" idx="1"/>
            <p:extLst>
              <p:ext uri="{D42A27DB-BD31-4B8C-83A1-F6EECF244321}">
                <p14:modId xmlns:p14="http://schemas.microsoft.com/office/powerpoint/2010/main" val="4134581432"/>
              </p:ext>
            </p:extLst>
          </p:nvPr>
        </p:nvGraphicFramePr>
        <p:xfrm>
          <a:off x="0" y="541021"/>
          <a:ext cx="12192001" cy="5967984"/>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Piou/b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42340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Avva_Marcos" panose="04020500000000000000" pitchFamily="82" charset="0"/>
                          <a:cs typeface="Arial" charset="0"/>
                        </a:rPr>
                        <a:t>P</a:t>
                      </a:r>
                      <a:r>
                        <a:rPr kumimoji="0" lang="en-US" sz="3200" b="0" i="0" u="none" strike="noStrike" cap="none" normalizeH="0" baseline="0">
                          <a:ln>
                            <a:noFill/>
                          </a:ln>
                          <a:solidFill>
                            <a:schemeClr val="tx1"/>
                          </a:solidFill>
                          <a:effectLst/>
                          <a:latin typeface="Coptic1" pitchFamily="2" charset="0"/>
                          <a:cs typeface="Arial" charset="0"/>
                        </a:rPr>
                        <a:t>alin on maren]ho e~V~} piPantokratwr : v~Iwt m~pen{oic ouoh penNou] ouoh penCwt/r I/couc pi&lt;~rictoc.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Ten]ho ouoh tentwbh n~tekmeta~gayoc piMairwmi.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Implorons encore Dieu Tout-Puissant, Père de notre Seigneur, Dieu et Sauveur Jésus-Christ.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Nous invoquons et nous supplions Ta bonté ô Ami du genre humain. </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charset="0"/>
                        </a:rPr>
                        <a:t>وَأَيْضاً فَلْنَسْأَلِ ٱللّٰهَ ضَابِطَ ٱلْكُلِّ،</a:t>
                      </a:r>
                      <a:r>
                        <a:rPr kumimoji="0" lang="fr-FR"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أَبَا رَبِّنَا وَإِلٰهِنَا وَمُخَلِّصِنَا يَسُوعَ ٱلْمَسِيحِ. </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charset="0"/>
                        </a:rPr>
                        <a:t>نَسْأَلُ وَنَطْلُبُ مِنْ صَلَاحِكَ يَا مُحِبَّ ٱلْبَشَرِ.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graphicFrame>
        <p:nvGraphicFramePr>
          <p:cNvPr id="11782239" name="Group 95">
            <a:extLst>
              <a:ext uri="{FF2B5EF4-FFF2-40B4-BE49-F238E27FC236}">
                <a16:creationId xmlns:a16="http://schemas.microsoft.com/office/drawing/2014/main" id="{29017ADE-5A40-EB55-CB68-1C0392891427}"/>
              </a:ext>
            </a:extLst>
          </p:cNvPr>
          <p:cNvGraphicFramePr>
            <a:graphicFrameLocks noGrp="1"/>
          </p:cNvGraphicFramePr>
          <p:nvPr>
            <p:extLst>
              <p:ext uri="{D42A27DB-BD31-4B8C-83A1-F6EECF244321}">
                <p14:modId xmlns:p14="http://schemas.microsoft.com/office/powerpoint/2010/main" val="1550396588"/>
              </p:ext>
            </p:extLst>
          </p:nvPr>
        </p:nvGraphicFramePr>
        <p:xfrm>
          <a:off x="2421467" y="0"/>
          <a:ext cx="7349067" cy="457200"/>
        </p:xfrm>
        <a:graphic>
          <a:graphicData uri="http://schemas.openxmlformats.org/drawingml/2006/table">
            <a:tbl>
              <a:tblPr>
                <a:tableStyleId>{2D5ABB26-0587-4C30-8999-92F81FD0307C}</a:tableStyleId>
              </a:tblPr>
              <a:tblGrid>
                <a:gridCol w="7349067">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u="none" strike="noStrike" cap="none" normalizeH="0" baseline="0">
                          <a:ln>
                            <a:noFill/>
                          </a:ln>
                          <a:effectLst/>
                          <a:latin typeface="Arial" panose="020B0604020202020204" pitchFamily="34" charset="0"/>
                        </a:rPr>
                        <a:t>Oraison des d</a:t>
                      </a:r>
                      <a:r>
                        <a:rPr kumimoji="0" lang="en-US" sz="2400" u="none" strike="noStrike" cap="none" normalizeH="0" baseline="0">
                          <a:ln>
                            <a:noFill/>
                          </a:ln>
                          <a:effectLst/>
                        </a:rPr>
                        <a:t>é</a:t>
                      </a:r>
                      <a:r>
                        <a:rPr kumimoji="0" lang="fr-CA" sz="2400" u="none" strike="noStrike" cap="none" normalizeH="0" baseline="0">
                          <a:ln>
                            <a:noFill/>
                          </a:ln>
                          <a:effectLst/>
                        </a:rPr>
                        <a:t>funts - </a:t>
                      </a:r>
                      <a:r>
                        <a:rPr kumimoji="0" lang="ar-EG" sz="2400" u="none" strike="noStrike" cap="none" normalizeH="0" baseline="0">
                          <a:ln>
                            <a:noFill/>
                          </a:ln>
                          <a:effectLst/>
                        </a:rPr>
                        <a:t>أوشية الراقدين</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6778254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2FE5E-16AE-081F-9A08-30ADEEB82EBD}"/>
            </a:ext>
          </a:extLst>
        </p:cNvPr>
        <p:cNvGrpSpPr/>
        <p:nvPr/>
      </p:nvGrpSpPr>
      <p:grpSpPr>
        <a:xfrm>
          <a:off x="0" y="0"/>
          <a:ext cx="0" cy="0"/>
          <a:chOff x="0" y="0"/>
          <a:chExt cx="0" cy="0"/>
        </a:xfrm>
      </p:grpSpPr>
      <p:graphicFrame>
        <p:nvGraphicFramePr>
          <p:cNvPr id="11782237" name="Group 93">
            <a:extLst>
              <a:ext uri="{FF2B5EF4-FFF2-40B4-BE49-F238E27FC236}">
                <a16:creationId xmlns:a16="http://schemas.microsoft.com/office/drawing/2014/main" id="{84AD3CF4-55F9-0C91-E902-C1EA0FC2EFD4}"/>
              </a:ext>
            </a:extLst>
          </p:cNvPr>
          <p:cNvGraphicFramePr>
            <a:graphicFrameLocks noGrp="1"/>
          </p:cNvGraphicFramePr>
          <p:nvPr>
            <p:ph sz="half" idx="1"/>
            <p:extLst>
              <p:ext uri="{D42A27DB-BD31-4B8C-83A1-F6EECF244321}">
                <p14:modId xmlns:p14="http://schemas.microsoft.com/office/powerpoint/2010/main" val="4075650634"/>
              </p:ext>
            </p:extLst>
          </p:nvPr>
        </p:nvGraphicFramePr>
        <p:xfrm>
          <a:off x="0" y="541021"/>
          <a:ext cx="12192001" cy="4577080"/>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Piou/b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0741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S Avva Shenouda" panose="020B7200000000000000" pitchFamily="34" charset="0"/>
                          <a:cs typeface="Arial" charset="0"/>
                        </a:rPr>
                        <a:t>`</a:t>
                      </a:r>
                      <a:r>
                        <a:rPr kumimoji="0" lang="en-US" sz="3700" b="0" i="0" u="none" strike="noStrike" cap="none" normalizeH="0" baseline="0">
                          <a:ln>
                            <a:noFill/>
                          </a:ln>
                          <a:solidFill>
                            <a:schemeClr val="tx1"/>
                          </a:solidFill>
                          <a:effectLst/>
                          <a:latin typeface="Avva_Marcos" panose="04020500000000000000" pitchFamily="82" charset="0"/>
                          <a:cs typeface="Arial" charset="0"/>
                        </a:rPr>
                        <a:t>A</a:t>
                      </a:r>
                      <a:r>
                        <a:rPr kumimoji="0" lang="en-US" sz="3700" b="0" i="0" u="none" strike="noStrike" cap="none" normalizeH="0" baseline="0">
                          <a:ln>
                            <a:noFill/>
                          </a:ln>
                          <a:solidFill>
                            <a:schemeClr val="tx1"/>
                          </a:solidFill>
                          <a:effectLst/>
                          <a:latin typeface="Coptic1" pitchFamily="2" charset="0"/>
                          <a:cs typeface="Arial" charset="0"/>
                        </a:rPr>
                        <a:t>riv~meui~ p~{oic n~ni'u,/ n~te neke~biaik e~tauenkot : nenio] nem nenc~n/ou.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a:ln>
                            <a:noFill/>
                          </a:ln>
                          <a:solidFill>
                            <a:schemeClr val="tx1"/>
                          </a:solidFill>
                          <a:effectLst/>
                          <a:latin typeface="Arial" charset="0"/>
                          <a:cs typeface="Arial" charset="0"/>
                        </a:rPr>
                        <a:t>Souviens-Toi Seigneur des âmes de tes serviteurs qui se sont endormis, nos pères et nos frères.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a:ln>
                            <a:noFill/>
                          </a:ln>
                          <a:solidFill>
                            <a:schemeClr val="tx1"/>
                          </a:solidFill>
                          <a:effectLst/>
                          <a:latin typeface="Arial" charset="0"/>
                          <a:cs typeface="Arial" charset="0"/>
                        </a:rPr>
                        <a:t>ٱذْكُرْ يَا رَبُّ نُفُوسَ عَبِيدِكَ ٱلَّذِينَ رَقَدُوا، آبَاءَنَا وَإِخْوَتَنَا.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18680174"/>
                  </a:ext>
                </a:extLst>
              </a:tr>
            </a:tbl>
          </a:graphicData>
        </a:graphic>
      </p:graphicFrame>
      <p:graphicFrame>
        <p:nvGraphicFramePr>
          <p:cNvPr id="11782239" name="Group 95">
            <a:extLst>
              <a:ext uri="{FF2B5EF4-FFF2-40B4-BE49-F238E27FC236}">
                <a16:creationId xmlns:a16="http://schemas.microsoft.com/office/drawing/2014/main" id="{8DFB21F9-E521-AB59-F1C1-CF497654995C}"/>
              </a:ext>
            </a:extLst>
          </p:cNvPr>
          <p:cNvGraphicFramePr>
            <a:graphicFrameLocks noGrp="1"/>
          </p:cNvGraphicFramePr>
          <p:nvPr>
            <p:extLst>
              <p:ext uri="{D42A27DB-BD31-4B8C-83A1-F6EECF244321}">
                <p14:modId xmlns:p14="http://schemas.microsoft.com/office/powerpoint/2010/main" val="4002317560"/>
              </p:ext>
            </p:extLst>
          </p:nvPr>
        </p:nvGraphicFramePr>
        <p:xfrm>
          <a:off x="2421467" y="0"/>
          <a:ext cx="7349067" cy="457200"/>
        </p:xfrm>
        <a:graphic>
          <a:graphicData uri="http://schemas.openxmlformats.org/drawingml/2006/table">
            <a:tbl>
              <a:tblPr>
                <a:tableStyleId>{2D5ABB26-0587-4C30-8999-92F81FD0307C}</a:tableStyleId>
              </a:tblPr>
              <a:tblGrid>
                <a:gridCol w="7349067">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u="none" strike="noStrike" cap="none" normalizeH="0" baseline="0">
                          <a:ln>
                            <a:noFill/>
                          </a:ln>
                          <a:effectLst/>
                          <a:latin typeface="Arial" panose="020B0604020202020204" pitchFamily="34" charset="0"/>
                        </a:rPr>
                        <a:t>Oraison des d</a:t>
                      </a:r>
                      <a:r>
                        <a:rPr kumimoji="0" lang="en-US" sz="2400" u="none" strike="noStrike" cap="none" normalizeH="0" baseline="0">
                          <a:ln>
                            <a:noFill/>
                          </a:ln>
                          <a:effectLst/>
                        </a:rPr>
                        <a:t>é</a:t>
                      </a:r>
                      <a:r>
                        <a:rPr kumimoji="0" lang="fr-CA" sz="2400" u="none" strike="noStrike" cap="none" normalizeH="0" baseline="0">
                          <a:ln>
                            <a:noFill/>
                          </a:ln>
                          <a:effectLst/>
                        </a:rPr>
                        <a:t>funts - </a:t>
                      </a:r>
                      <a:r>
                        <a:rPr kumimoji="0" lang="ar-EG" sz="2400" u="none" strike="noStrike" cap="none" normalizeH="0" baseline="0">
                          <a:ln>
                            <a:noFill/>
                          </a:ln>
                          <a:effectLst/>
                        </a:rPr>
                        <a:t>أوشية الراقدين</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8445231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D66AC-CC12-ECF3-6824-0BAFE47AAC5F}"/>
            </a:ext>
          </a:extLst>
        </p:cNvPr>
        <p:cNvGrpSpPr/>
        <p:nvPr/>
      </p:nvGrpSpPr>
      <p:grpSpPr>
        <a:xfrm>
          <a:off x="0" y="0"/>
          <a:ext cx="0" cy="0"/>
          <a:chOff x="0" y="0"/>
          <a:chExt cx="0" cy="0"/>
        </a:xfrm>
      </p:grpSpPr>
      <p:graphicFrame>
        <p:nvGraphicFramePr>
          <p:cNvPr id="12438549" name="Group 21">
            <a:extLst>
              <a:ext uri="{FF2B5EF4-FFF2-40B4-BE49-F238E27FC236}">
                <a16:creationId xmlns:a16="http://schemas.microsoft.com/office/drawing/2014/main" id="{AD97C72A-C964-FFF8-00D8-5957EDA82302}"/>
              </a:ext>
            </a:extLst>
          </p:cNvPr>
          <p:cNvGraphicFramePr>
            <a:graphicFrameLocks noGrp="1"/>
          </p:cNvGraphicFramePr>
          <p:nvPr>
            <p:ph sz="half" idx="1"/>
            <p:extLst>
              <p:ext uri="{D42A27DB-BD31-4B8C-83A1-F6EECF244321}">
                <p14:modId xmlns:p14="http://schemas.microsoft.com/office/powerpoint/2010/main" val="3204758128"/>
              </p:ext>
            </p:extLst>
          </p:nvPr>
        </p:nvGraphicFramePr>
        <p:xfrm>
          <a:off x="0" y="0"/>
          <a:ext cx="12192000" cy="6283960"/>
        </p:xfrm>
        <a:graphic>
          <a:graphicData uri="http://schemas.openxmlformats.org/drawingml/2006/table">
            <a:tbl>
              <a:tblPr/>
              <a:tblGrid>
                <a:gridCol w="4401225">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24136">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Pidia~kwn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الشَّمَّاسُ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781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0" i="0" u="none" strike="noStrike" cap="none" normalizeH="0" baseline="0">
                          <a:ln>
                            <a:noFill/>
                          </a:ln>
                          <a:solidFill>
                            <a:schemeClr val="tx1"/>
                          </a:solidFill>
                          <a:effectLst/>
                          <a:latin typeface="Coptic1" pitchFamily="2" charset="0"/>
                          <a:cs typeface="Arial" charset="0"/>
                        </a:rPr>
                        <a:t>Twbh e~jen nenio] nem nenc~n/ou e~tauenkot : aum~ton m~mwou qen v~nah] m~pi&lt;~rictoc icjen p~e~neh : nenio] e~youab n~ar,/e~pickopoc : ke nenio] n~e~pickopoc : nenio] n~h/goumenoc ke nenio] m~p~recbuteroc : nem nenc~n/ou n~dia~kwn :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3100" b="0" i="0" u="none" strike="noStrike" cap="none" normalizeH="0" baseline="0">
                          <a:ln>
                            <a:noFill/>
                          </a:ln>
                          <a:solidFill>
                            <a:schemeClr val="tx1"/>
                          </a:solidFill>
                          <a:effectLst/>
                          <a:latin typeface="Arial" charset="0"/>
                          <a:cs typeface="Arial" charset="0"/>
                        </a:rPr>
                        <a:t>Implorez pour nos pères et nos frères qui se sont endormis dans la foi du Christ depuis le commencement. Nos Saints pères les archevêques et nos pères les évêques, nos pères les higoumènes, nos pères les prêtres, nos frères les diacres,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charset="0"/>
                        </a:rPr>
                        <a:t>ٱطْلُبُوا عَنْ آبَائِنَا وَإِخْوَتِنَا ٱلَّذِينَ رَقَدُوا وَتَنِيَّحُوا فِي ٱلْإِيمَانِ بِٱلْمَسِيحِ مُنْذُ ٱلْبَدْءِ، آبَائِنَا ٱلْقِدِّيسِينَ رُؤَسَاءِ ٱلْأَسَاقِفَةِ، وَآبَائِنَا ٱلْأَسَاقِفَةِ، آبَائِنَا ٱلْقَمَامِصَةِ، وَآبَائِنَا ٱلْقُسُوسِ، وَإِخْوَتِنَا ٱلشَّمَامِسَةِ،</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505337279"/>
                  </a:ext>
                </a:extLst>
              </a:tr>
            </a:tbl>
          </a:graphicData>
        </a:graphic>
      </p:graphicFrame>
    </p:spTree>
    <p:extLst>
      <p:ext uri="{BB962C8B-B14F-4D97-AF65-F5344CB8AC3E}">
        <p14:creationId xmlns:p14="http://schemas.microsoft.com/office/powerpoint/2010/main" val="423254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E637-15D4-99A1-7EE5-6073006FC429}"/>
            </a:ext>
          </a:extLst>
        </p:cNvPr>
        <p:cNvGrpSpPr/>
        <p:nvPr/>
      </p:nvGrpSpPr>
      <p:grpSpPr>
        <a:xfrm>
          <a:off x="0" y="0"/>
          <a:ext cx="0" cy="0"/>
          <a:chOff x="0" y="0"/>
          <a:chExt cx="0" cy="0"/>
        </a:xfrm>
      </p:grpSpPr>
      <p:graphicFrame>
        <p:nvGraphicFramePr>
          <p:cNvPr id="11731033" name="Group 89">
            <a:extLst>
              <a:ext uri="{FF2B5EF4-FFF2-40B4-BE49-F238E27FC236}">
                <a16:creationId xmlns:a16="http://schemas.microsoft.com/office/drawing/2014/main" id="{A28565CD-BA9A-27A9-7062-2F910B11E4EC}"/>
              </a:ext>
            </a:extLst>
          </p:cNvPr>
          <p:cNvGraphicFramePr>
            <a:graphicFrameLocks noGrp="1"/>
          </p:cNvGraphicFramePr>
          <p:nvPr>
            <p:extLst>
              <p:ext uri="{D42A27DB-BD31-4B8C-83A1-F6EECF244321}">
                <p14:modId xmlns:p14="http://schemas.microsoft.com/office/powerpoint/2010/main" val="3239228100"/>
              </p:ext>
            </p:extLst>
          </p:nvPr>
        </p:nvGraphicFramePr>
        <p:xfrm>
          <a:off x="0" y="1"/>
          <a:ext cx="12192000" cy="6703568"/>
        </p:xfrm>
        <a:graphic>
          <a:graphicData uri="http://schemas.openxmlformats.org/drawingml/2006/table">
            <a:tbl>
              <a:tblPr/>
              <a:tblGrid>
                <a:gridCol w="4736123">
                  <a:extLst>
                    <a:ext uri="{9D8B030D-6E8A-4147-A177-3AD203B41FA5}">
                      <a16:colId xmlns:a16="http://schemas.microsoft.com/office/drawing/2014/main" val="20000"/>
                    </a:ext>
                  </a:extLst>
                </a:gridCol>
                <a:gridCol w="4213144">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a:ln>
                            <a:noFill/>
                          </a:ln>
                          <a:solidFill>
                            <a:srgbClr val="FF9900"/>
                          </a:solidFill>
                          <a:effectLst/>
                          <a:latin typeface="Arial" charset="0"/>
                          <a:ea typeface="+mn-ea"/>
                          <a:cs typeface="Arial" charset="0"/>
                        </a:rPr>
                        <a:t>الشَّعْبُ : </a:t>
                      </a:r>
                      <a:endParaRPr kumimoji="0" lang="en-US" sz="2700" b="0" i="0" u="none"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a:ln>
                            <a:noFill/>
                          </a:ln>
                          <a:solidFill>
                            <a:schemeClr val="tx1"/>
                          </a:solidFill>
                          <a:effectLst/>
                          <a:latin typeface="Coptic1" pitchFamily="2" charset="0"/>
                          <a:ea typeface="+mn-ea"/>
                          <a:cs typeface="Arial" charset="0"/>
                        </a:rPr>
                        <a:t>Kurie~ e~le/~con. </a:t>
                      </a:r>
                      <a:endParaRPr kumimoji="0" lang="en-US" sz="29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a:ln>
                            <a:noFill/>
                          </a:ln>
                          <a:solidFill>
                            <a:schemeClr val="tx1"/>
                          </a:solidFill>
                          <a:effectLst/>
                          <a:latin typeface="Arial" charset="0"/>
                          <a:ea typeface="+mn-ea"/>
                          <a:cs typeface="Arial" charset="0"/>
                        </a:rPr>
                        <a:t>Pitié Seigneur.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pitchFamily="34" charset="0"/>
                        </a:rPr>
                        <a:t>Piou/b : </a:t>
                      </a:r>
                      <a:endParaRPr kumimoji="0" lang="en-CA" sz="2700" b="0" i="0" u="sng"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Eybe vai ten]ho ouoh tentwbh n~tekmeta~gayoc piMairwmi : m/ic nan eyrenjwk e~bol m~paikee~hoou e~youab vai : nem nie~hoou t/rou n~te penwnq : qen hir/n/ niben nem tekho].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V~yonoc niben : piracmoc niben : e~nergia~ niben n~te p~catanac : </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Pour cela, nous implorons Ta bonté, ô Ami du genre humain, donne nous d’achever ce saint jour et tous les jours de notre vie en toute paix dans Ta crainte.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Toute envie, toute tentation, toute œuvre de Satan,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مِنْ أَجْلِ هٰذَا نَسْأَلُ وَنَطْلُبُ مِنْ صَلَاحِكَ يَا مُحِبَّ الْبَشَرِ، ٱمْنَحْنَا أَنْ نُكَمِّلَ هٰذَا ٱلْيَوْمَ ٱلْمُقَدَّسَ وَكُلَّ أَيَّامِ حَيَاتِنَا بِكُلِّ سَلَامٍ مَعَ خَوْفِكَ. كُلَّ حَسَدٍ، وَكُلَّ تَجْرِبَةٍ، وَكُلَّ فِعْلِ ٱلشَّيْطَانِ،</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81607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1242B-80C4-8479-9C2A-077C779CEC59}"/>
            </a:ext>
          </a:extLst>
        </p:cNvPr>
        <p:cNvGrpSpPr/>
        <p:nvPr/>
      </p:nvGrpSpPr>
      <p:grpSpPr>
        <a:xfrm>
          <a:off x="0" y="0"/>
          <a:ext cx="0" cy="0"/>
          <a:chOff x="0" y="0"/>
          <a:chExt cx="0" cy="0"/>
        </a:xfrm>
      </p:grpSpPr>
      <p:graphicFrame>
        <p:nvGraphicFramePr>
          <p:cNvPr id="12438549" name="Group 21">
            <a:extLst>
              <a:ext uri="{FF2B5EF4-FFF2-40B4-BE49-F238E27FC236}">
                <a16:creationId xmlns:a16="http://schemas.microsoft.com/office/drawing/2014/main" id="{3B474D67-2117-8130-0205-9C1EA1E90126}"/>
              </a:ext>
            </a:extLst>
          </p:cNvPr>
          <p:cNvGraphicFramePr>
            <a:graphicFrameLocks noGrp="1"/>
          </p:cNvGraphicFramePr>
          <p:nvPr>
            <p:ph sz="half" idx="1"/>
            <p:extLst>
              <p:ext uri="{D42A27DB-BD31-4B8C-83A1-F6EECF244321}">
                <p14:modId xmlns:p14="http://schemas.microsoft.com/office/powerpoint/2010/main" val="1418155303"/>
              </p:ext>
            </p:extLst>
          </p:nvPr>
        </p:nvGraphicFramePr>
        <p:xfrm>
          <a:off x="0" y="0"/>
          <a:ext cx="12192000" cy="6431280"/>
        </p:xfrm>
        <a:graphic>
          <a:graphicData uri="http://schemas.openxmlformats.org/drawingml/2006/table">
            <a:tbl>
              <a:tblPr/>
              <a:tblGrid>
                <a:gridCol w="451363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458724">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nenio] m~mona,oc : ke nenio] n~lai~koc : nem e~h~r/i e~jen ]a~napaucic t/rc n~te ni&lt;~rictia~noc : hina n~te pi&lt;~rictoc penNou] ]m~ton n~nou</a:t>
                      </a:r>
                      <a:r>
                        <a:rPr kumimoji="0" lang="en-US" sz="3200" b="0" i="0" u="none" strike="noStrike" cap="none" normalizeH="0" baseline="0">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a:ln>
                            <a:noFill/>
                          </a:ln>
                          <a:solidFill>
                            <a:schemeClr val="tx1"/>
                          </a:solidFill>
                          <a:effectLst/>
                          <a:latin typeface="Coptic1" pitchFamily="2" charset="0"/>
                          <a:cs typeface="Arial" charset="0"/>
                        </a:rPr>
                        <a:t>u,/ t/rou qen piparadicoc n~te p~ounof : a~non de hwn n~tefer pinai neman : n~tef,a nennobi nan e~bol</a:t>
                      </a:r>
                      <a:r>
                        <a:rPr kumimoji="0" lang="en-US"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nos pères les moines, nos pères les laïcs et pour le repos de tous les Chrétiens, que le Christ notre </a:t>
                      </a:r>
                      <a:r>
                        <a:rPr lang="fr-FR" sz="3200" b="0" i="0" u="none" strike="noStrike" kern="1200" baseline="0">
                          <a:solidFill>
                            <a:schemeClr val="tx1"/>
                          </a:solidFill>
                          <a:latin typeface="Arial" panose="020B0604020202020204" pitchFamily="34" charset="0"/>
                          <a:ea typeface="+mn-ea"/>
                          <a:cs typeface="+mn-cs"/>
                        </a:rPr>
                        <a:t>Dieu, accorde le repos à leurs âmes au paradis de la joie, nous prenne en pitié et nous pardonne nos péchés.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آبَائِنَا ٱلرُّهْبَانِ، وَآبَائِنَا ٱلْعِلْمَانِيِّينَ، وَعَنْ نِيَاحِ كُلِّ ٱلْمَسِيحِيِّينَ، لِكَيْ ٱلْمَسِيحُ إِلَهُنَا يُنِيحَ نُفُوسَهُمْ أَجْمَعِينَ فِي فِرْدَوْسِ ٱلنَّعِيمِ، وَنَحْنُ أَيْضاً يَصْنَعُ مَعَنَا رَحْمَةً، وَيَغْفِرُ لَنَا خَطَايَانَا.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960400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49B24-64DE-1683-B83B-3893F1D4340D}"/>
            </a:ext>
          </a:extLst>
        </p:cNvPr>
        <p:cNvGrpSpPr/>
        <p:nvPr/>
      </p:nvGrpSpPr>
      <p:grpSpPr>
        <a:xfrm>
          <a:off x="0" y="0"/>
          <a:ext cx="0" cy="0"/>
          <a:chOff x="0" y="0"/>
          <a:chExt cx="0" cy="0"/>
        </a:xfrm>
      </p:grpSpPr>
      <p:graphicFrame>
        <p:nvGraphicFramePr>
          <p:cNvPr id="12442641" name="Group 17">
            <a:extLst>
              <a:ext uri="{FF2B5EF4-FFF2-40B4-BE49-F238E27FC236}">
                <a16:creationId xmlns:a16="http://schemas.microsoft.com/office/drawing/2014/main" id="{F11D5426-60CF-8EB4-9C54-312B4EE6EF70}"/>
              </a:ext>
            </a:extLst>
          </p:cNvPr>
          <p:cNvGraphicFramePr>
            <a:graphicFrameLocks noGrp="1"/>
          </p:cNvGraphicFramePr>
          <p:nvPr>
            <p:ph sz="half" idx="1"/>
            <p:extLst>
              <p:ext uri="{D42A27DB-BD31-4B8C-83A1-F6EECF244321}">
                <p14:modId xmlns:p14="http://schemas.microsoft.com/office/powerpoint/2010/main" val="731284778"/>
              </p:ext>
            </p:extLst>
          </p:nvPr>
        </p:nvGraphicFramePr>
        <p:xfrm>
          <a:off x="-8468" y="0"/>
          <a:ext cx="12208935" cy="6967728"/>
        </p:xfrm>
        <a:graphic>
          <a:graphicData uri="http://schemas.openxmlformats.org/drawingml/2006/table">
            <a:tbl>
              <a:tblPr/>
              <a:tblGrid>
                <a:gridCol w="4426987">
                  <a:extLst>
                    <a:ext uri="{9D8B030D-6E8A-4147-A177-3AD203B41FA5}">
                      <a16:colId xmlns:a16="http://schemas.microsoft.com/office/drawing/2014/main" val="20000"/>
                    </a:ext>
                  </a:extLst>
                </a:gridCol>
                <a:gridCol w="4415992">
                  <a:extLst>
                    <a:ext uri="{9D8B030D-6E8A-4147-A177-3AD203B41FA5}">
                      <a16:colId xmlns:a16="http://schemas.microsoft.com/office/drawing/2014/main" val="20001"/>
                    </a:ext>
                  </a:extLst>
                </a:gridCol>
                <a:gridCol w="3365956">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Pilaoc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a:ln>
                            <a:noFill/>
                          </a:ln>
                          <a:solidFill>
                            <a:srgbClr val="FF9900"/>
                          </a:solidFill>
                          <a:effectLst/>
                          <a:uLnTx/>
                          <a:uFillTx/>
                          <a:latin typeface="Arial" charset="0"/>
                          <a:ea typeface="+mn-ea"/>
                          <a:cs typeface="Arial" charset="0"/>
                        </a:rPr>
                        <a:t>Le peuple : </a:t>
                      </a:r>
                      <a:endParaRPr kumimoji="0" lang="en-US" sz="27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kern="1200" cap="none" spc="0" normalizeH="0" baseline="0" noProof="0">
                          <a:ln>
                            <a:noFill/>
                          </a:ln>
                          <a:solidFill>
                            <a:srgbClr val="FF9900"/>
                          </a:solidFill>
                          <a:effectLst/>
                          <a:uLnTx/>
                          <a:uFillTx/>
                          <a:latin typeface="Arial" charset="0"/>
                          <a:ea typeface="+mn-ea"/>
                          <a:cs typeface="Arial" charset="0"/>
                        </a:rPr>
                        <a:t>الشَّعْبُ : </a:t>
                      </a:r>
                      <a:endParaRPr kumimoji="0" lang="ar-EG" sz="2700" b="0" i="0" u="sng" strike="noStrike" kern="1200" cap="none" spc="0" normalizeH="0" baseline="0" noProof="0" dirty="0">
                        <a:ln>
                          <a:noFill/>
                        </a:ln>
                        <a:solidFill>
                          <a:srgbClr val="FF9900"/>
                        </a:solidFill>
                        <a:effectLst/>
                        <a:uLnTx/>
                        <a:uFillTx/>
                        <a:latin typeface="Arial" charset="0"/>
                        <a:ea typeface="+mn-ea"/>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a:ln>
                            <a:noFill/>
                          </a:ln>
                          <a:solidFill>
                            <a:schemeClr val="tx1"/>
                          </a:solidFill>
                          <a:effectLst/>
                          <a:uLnTx/>
                          <a:uFillTx/>
                          <a:latin typeface="Coptic1" pitchFamily="2" charset="0"/>
                          <a:ea typeface="+mn-ea"/>
                          <a:cs typeface="Arial" charset="0"/>
                        </a:rPr>
                        <a:t>Kurie~ e~le/~con. </a:t>
                      </a:r>
                      <a:endPar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a:ln>
                            <a:noFill/>
                          </a:ln>
                          <a:solidFill>
                            <a:schemeClr val="tx1"/>
                          </a:solidFill>
                          <a:effectLst/>
                          <a:uLnTx/>
                          <a:uFillTx/>
                          <a:latin typeface="Arial" charset="0"/>
                          <a:ea typeface="+mn-ea"/>
                          <a:cs typeface="Arial" charset="0"/>
                        </a:rPr>
                        <a:t>Pitié Seigneur</a:t>
                      </a:r>
                      <a:r>
                        <a:rPr kumimoji="0" lang="en-US" sz="3200" b="0" i="0" u="none" strike="noStrike" kern="1200" cap="none" spc="0" normalizeH="0" baseline="0" noProof="0">
                          <a:ln>
                            <a:noFill/>
                          </a:ln>
                          <a:solidFill>
                            <a:srgbClr val="FFFFFF"/>
                          </a:solidFill>
                          <a:effectLst/>
                          <a:uLnTx/>
                          <a:uFillTx/>
                          <a:latin typeface="Arial" charset="0"/>
                          <a:ea typeface="+mn-ea"/>
                          <a:cs typeface="Arial" charset="0"/>
                        </a:rPr>
                        <a:t>. </a:t>
                      </a:r>
                      <a:endParaRPr kumimoji="0" lang="fr-CA" sz="32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none" strike="noStrike" kern="1200" cap="none" spc="0" normalizeH="0" baseline="0" noProof="0">
                          <a:ln>
                            <a:noFill/>
                          </a:ln>
                          <a:solidFill>
                            <a:srgbClr val="FFFFFF"/>
                          </a:solidFill>
                          <a:effectLst/>
                          <a:uLnTx/>
                          <a:uFillTx/>
                          <a:latin typeface="Arial" charset="0"/>
                          <a:ea typeface="+mn-ea"/>
                          <a:cs typeface="Arial" charset="0"/>
                        </a:rPr>
                        <a:t>يَا رَبُّ ارْحَمْ. </a:t>
                      </a:r>
                      <a:endParaRPr kumimoji="0" lang="fr-FR" sz="32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4150928317"/>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sng" strike="noStrike" cap="none" normalizeH="0" baseline="0">
                          <a:ln>
                            <a:noFill/>
                          </a:ln>
                          <a:solidFill>
                            <a:srgbClr val="FF9900"/>
                          </a:solidFill>
                          <a:effectLst/>
                          <a:latin typeface="Coptic1" pitchFamily="2" charset="0"/>
                          <a:cs typeface="Arial" charset="0"/>
                        </a:rPr>
                        <a:t>Piou/b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700" b="0" i="0" u="sng" strike="noStrike" cap="none" normalizeH="0" baseline="0">
                          <a:ln>
                            <a:noFill/>
                          </a:ln>
                          <a:solidFill>
                            <a:srgbClr val="FF9900"/>
                          </a:solidFill>
                          <a:effectLst/>
                          <a:latin typeface="Arial" charset="0"/>
                          <a:cs typeface="Arial" charset="0"/>
                        </a:rPr>
                        <a:t>الْكَاهِنُ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35486014"/>
                  </a:ext>
                </a:extLst>
              </a:tr>
              <a:tr h="53258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A~rikataxioin p~{oic mam~ton n~nou</a:t>
                      </a:r>
                      <a:r>
                        <a:rPr kumimoji="0" lang="en-US" sz="3100" b="0" i="0" u="none" strike="noStrike" cap="none" normalizeH="0" baseline="0">
                          <a:ln>
                            <a:noFill/>
                          </a:ln>
                          <a:solidFill>
                            <a:schemeClr val="tx1"/>
                          </a:solidFill>
                          <a:effectLst/>
                          <a:latin typeface="Coptic1" pitchFamily="2" charset="0"/>
                          <a:cs typeface="Arial" charset="0"/>
                          <a:sym typeface="Symbol" pitchFamily="18" charset="2"/>
                        </a:rPr>
                        <a:t>'</a:t>
                      </a:r>
                      <a:r>
                        <a:rPr kumimoji="0" lang="en-US" sz="3100" b="0" i="0" u="none" strike="noStrike" cap="none" normalizeH="0" baseline="0">
                          <a:ln>
                            <a:noFill/>
                          </a:ln>
                          <a:solidFill>
                            <a:schemeClr val="tx1"/>
                          </a:solidFill>
                          <a:effectLst/>
                          <a:latin typeface="Coptic1" pitchFamily="2" charset="0"/>
                          <a:cs typeface="Arial" charset="0"/>
                        </a:rPr>
                        <a:t>u,/ t/rou : qen kenf n~nenio] e~youab Abraam nem I~caak nem Iakwb.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Sanousou qen ouma n~,~lo/~ : hijen v~mwou n~te p~emton qen piparadicoc n~te p~ounof. </a:t>
                      </a:r>
                      <a:endParaRPr kumimoji="0" lang="en-US" sz="31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Daigne Seigneur accorder le repos à leurs âmes dans le sein de nos Saints pères Abraham, Isaac et Jacob.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Garde-les sur les prés </a:t>
                      </a:r>
                      <a:r>
                        <a:rPr kumimoji="0" lang="fr-FR" sz="3200" b="0" i="0" u="none" strike="noStrike" cap="none" normalizeH="0" baseline="0">
                          <a:ln>
                            <a:noFill/>
                          </a:ln>
                          <a:solidFill>
                            <a:schemeClr val="tx1"/>
                          </a:solidFill>
                          <a:effectLst/>
                          <a:latin typeface="Arial" charset="0"/>
                          <a:cs typeface="Arial" charset="0"/>
                        </a:rPr>
                        <a:t>d’herbe fraîche, près des eaux du repos, au paradis de la joie.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تَفَضَّلْ يَا رَبُّ نِيِّحْ نُفُوسَهُمْ جَمِيعاً، فِي أَحْضَانِ آبَائِنَا ٱلْقِدِّيسِينَ إِبْرَاهِيمَ وَإِسْحَاقَ وَيَعْقُوبَ. </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عُلْهُمْ فِي مَوْضِعِ خُضْرَةٍ، عَلَى مَاءِ ٱلرَّاحَةِ، فِي فِرْدَوْسِ ٱلنَّعِيمِ.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459367264"/>
                  </a:ext>
                </a:extLst>
              </a:tr>
            </a:tbl>
          </a:graphicData>
        </a:graphic>
      </p:graphicFrame>
    </p:spTree>
    <p:extLst>
      <p:ext uri="{BB962C8B-B14F-4D97-AF65-F5344CB8AC3E}">
        <p14:creationId xmlns:p14="http://schemas.microsoft.com/office/powerpoint/2010/main" val="159193112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ADA4F-2364-49C7-3AC7-BAEEF5DBE513}"/>
            </a:ext>
          </a:extLst>
        </p:cNvPr>
        <p:cNvGrpSpPr/>
        <p:nvPr/>
      </p:nvGrpSpPr>
      <p:grpSpPr>
        <a:xfrm>
          <a:off x="0" y="0"/>
          <a:ext cx="0" cy="0"/>
          <a:chOff x="0" y="0"/>
          <a:chExt cx="0" cy="0"/>
        </a:xfrm>
      </p:grpSpPr>
      <p:graphicFrame>
        <p:nvGraphicFramePr>
          <p:cNvPr id="12578841" name="Group 25">
            <a:extLst>
              <a:ext uri="{FF2B5EF4-FFF2-40B4-BE49-F238E27FC236}">
                <a16:creationId xmlns:a16="http://schemas.microsoft.com/office/drawing/2014/main" id="{33560E03-BB60-3217-9476-4EA893AF6D44}"/>
              </a:ext>
            </a:extLst>
          </p:cNvPr>
          <p:cNvGraphicFramePr>
            <a:graphicFrameLocks noGrp="1"/>
          </p:cNvGraphicFramePr>
          <p:nvPr>
            <p:ph sz="half" idx="1"/>
            <p:extLst>
              <p:ext uri="{D42A27DB-BD31-4B8C-83A1-F6EECF244321}">
                <p14:modId xmlns:p14="http://schemas.microsoft.com/office/powerpoint/2010/main" val="4279263586"/>
              </p:ext>
            </p:extLst>
          </p:nvPr>
        </p:nvGraphicFramePr>
        <p:xfrm>
          <a:off x="0" y="110067"/>
          <a:ext cx="12192000" cy="6163733"/>
        </p:xfrm>
        <a:graphic>
          <a:graphicData uri="http://schemas.openxmlformats.org/drawingml/2006/table">
            <a:tbl>
              <a:tblPr/>
              <a:tblGrid>
                <a:gridCol w="4470400">
                  <a:extLst>
                    <a:ext uri="{9D8B030D-6E8A-4147-A177-3AD203B41FA5}">
                      <a16:colId xmlns:a16="http://schemas.microsoft.com/office/drawing/2014/main" val="20000"/>
                    </a:ext>
                  </a:extLst>
                </a:gridCol>
                <a:gridCol w="4337957">
                  <a:extLst>
                    <a:ext uri="{9D8B030D-6E8A-4147-A177-3AD203B41FA5}">
                      <a16:colId xmlns:a16="http://schemas.microsoft.com/office/drawing/2014/main" val="20001"/>
                    </a:ext>
                  </a:extLst>
                </a:gridCol>
                <a:gridCol w="3383643">
                  <a:extLst>
                    <a:ext uri="{9D8B030D-6E8A-4147-A177-3AD203B41FA5}">
                      <a16:colId xmlns:a16="http://schemas.microsoft.com/office/drawing/2014/main" val="20002"/>
                    </a:ext>
                  </a:extLst>
                </a:gridCol>
              </a:tblGrid>
              <a:tr h="61637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Pima e~tafvwt e~boln~q/tf n~je pim~kah n~h/t nem ]lup/ nem pifia~hom : qen v~ouwini n~te n/e~youab n~tak.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Eke~tounoc n~toukecarx qen pie~hoou e~takyasf : kata neke~paggelia~ m~m/i ouoh n~atmeynouj.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Le lieu qu’ont quitté toute tristesse, toute affliction et toute plainte dans la lumière de Tes Saints. </a:t>
                      </a:r>
                      <a:endParaRPr kumimoji="0" lang="fr-FR" sz="3200" b="0" i="0" u="none" strike="noStrike" kern="1200" cap="none" normalizeH="0" baseline="0">
                        <a:ln>
                          <a:noFill/>
                        </a:ln>
                        <a:solidFill>
                          <a:schemeClr val="tx1"/>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a:solidFill>
                            <a:schemeClr val="tx1"/>
                          </a:solidFill>
                          <a:effectLst/>
                          <a:latin typeface="Arial" panose="020B0604020202020204" pitchFamily="34" charset="0"/>
                          <a:ea typeface="+mn-ea"/>
                          <a:cs typeface="+mn-cs"/>
                        </a:rPr>
                        <a:t>Ressuscite leurs corps au jour que Tu as fixé selon Tes promesses vraies et honnêtes.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ٱلْمَوْضِعُ ٱلَّذِي هَرَبَ مِنْهُ ٱلْحُزْنُ وَٱلْكَآبَةُ وَٱلتَّنَهُّدُ، فِي نُورِ قِدِّيسِيكَ. </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أَقِمْ أَجْسَادَهُمْ فِي ٱلْيَوْمِ ٱلَّذِي رَسَمْتَهُ، كَمَوَاعِيدِكَ ٱلْحَقِيقِيَّةِ غَيْرِ ٱلْكَاذِبَةِ.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6257219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39147-7EB5-2C8E-B65C-FE82FFFFAD55}"/>
            </a:ext>
          </a:extLst>
        </p:cNvPr>
        <p:cNvGrpSpPr/>
        <p:nvPr/>
      </p:nvGrpSpPr>
      <p:grpSpPr>
        <a:xfrm>
          <a:off x="0" y="0"/>
          <a:ext cx="0" cy="0"/>
          <a:chOff x="0" y="0"/>
          <a:chExt cx="0" cy="0"/>
        </a:xfrm>
      </p:grpSpPr>
      <p:graphicFrame>
        <p:nvGraphicFramePr>
          <p:cNvPr id="12444697" name="Group 25">
            <a:extLst>
              <a:ext uri="{FF2B5EF4-FFF2-40B4-BE49-F238E27FC236}">
                <a16:creationId xmlns:a16="http://schemas.microsoft.com/office/drawing/2014/main" id="{7754EA22-11D9-B5D4-4B97-47F870FD5E0D}"/>
              </a:ext>
            </a:extLst>
          </p:cNvPr>
          <p:cNvGraphicFramePr>
            <a:graphicFrameLocks noGrp="1"/>
          </p:cNvGraphicFramePr>
          <p:nvPr>
            <p:ph sz="half" idx="1"/>
            <p:extLst>
              <p:ext uri="{D42A27DB-BD31-4B8C-83A1-F6EECF244321}">
                <p14:modId xmlns:p14="http://schemas.microsoft.com/office/powerpoint/2010/main" val="3127917215"/>
              </p:ext>
            </p:extLst>
          </p:nvPr>
        </p:nvGraphicFramePr>
        <p:xfrm>
          <a:off x="0" y="-4185"/>
          <a:ext cx="12192000" cy="6372352"/>
        </p:xfrm>
        <a:graphic>
          <a:graphicData uri="http://schemas.openxmlformats.org/drawingml/2006/table">
            <a:tbl>
              <a:tblPr/>
              <a:tblGrid>
                <a:gridCol w="4586068">
                  <a:extLst>
                    <a:ext uri="{9D8B030D-6E8A-4147-A177-3AD203B41FA5}">
                      <a16:colId xmlns:a16="http://schemas.microsoft.com/office/drawing/2014/main" val="20000"/>
                    </a:ext>
                  </a:extLst>
                </a:gridCol>
                <a:gridCol w="4092265">
                  <a:extLst>
                    <a:ext uri="{9D8B030D-6E8A-4147-A177-3AD203B41FA5}">
                      <a16:colId xmlns:a16="http://schemas.microsoft.com/office/drawing/2014/main" val="20001"/>
                    </a:ext>
                  </a:extLst>
                </a:gridCol>
                <a:gridCol w="3513667">
                  <a:extLst>
                    <a:ext uri="{9D8B030D-6E8A-4147-A177-3AD203B41FA5}">
                      <a16:colId xmlns:a16="http://schemas.microsoft.com/office/drawing/2014/main" val="20002"/>
                    </a:ext>
                  </a:extLst>
                </a:gridCol>
              </a:tblGrid>
              <a:tr h="63723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Eke~er,arizecye nwou n~nia~gayon n~te neke~paggelia~ : n/e~te m~pebal nau e~rwou : oude m~pemasj coymou : oude m~poui~ e~h~r/i e~jen p~h/t n~rwmi.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N/e~takcebtwtou V~} n~n/eymei m~PekRan E~youab.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Accorde-leur les biens que Tu as promis : ce que l’œil n’a jamais vu, que l’oreille n’a jamais entendu, que le cœur de l’homme n’a jamais conçu.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kern="1200" cap="none" normalizeH="0" baseline="0">
                          <a:ln>
                            <a:noFill/>
                          </a:ln>
                          <a:solidFill>
                            <a:schemeClr val="tx1"/>
                          </a:solidFill>
                          <a:effectLst/>
                          <a:latin typeface="Arial" panose="020B0604020202020204" pitchFamily="34" charset="0"/>
                          <a:ea typeface="+mn-ea"/>
                          <a:cs typeface="+mn-cs"/>
                        </a:rPr>
                        <a:t>E</a:t>
                      </a:r>
                      <a:r>
                        <a:rPr lang="fr-FR" sz="3200" kern="1200">
                          <a:solidFill>
                            <a:schemeClr val="tx1"/>
                          </a:solidFill>
                          <a:effectLst/>
                          <a:latin typeface="Arial" panose="020B0604020202020204" pitchFamily="34" charset="0"/>
                          <a:ea typeface="+mn-ea"/>
                          <a:cs typeface="+mn-cs"/>
                        </a:rPr>
                        <a:t>t que Tu as préparés, ô Dieu, pour ceux qui aiment Ton Saint Nom. </a:t>
                      </a:r>
                      <a:endParaRPr kumimoji="0" lang="fr-CA" sz="32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هَبْ لَهُمْ خَيْرَاتِ مَوَاعِيدِكَ،</a:t>
                      </a:r>
                      <a:r>
                        <a:rPr kumimoji="0" lang="fr-FR"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مَا لَمْ تَرَهُ عَيْنٌ، وَلَمْ تَسْمَعْ بِهِ أُذُنٌ،</a:t>
                      </a:r>
                      <a:r>
                        <a:rPr kumimoji="0" lang="fr-FR"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وَلَمْ يَخْطُرْ عَلَى قَلْبِ بَشَرٍ</a:t>
                      </a:r>
                      <a:r>
                        <a:rPr kumimoji="0" lang="fr-FR" sz="4300" b="0" i="0" u="none" strike="noStrike" cap="none" normalizeH="0" baseline="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مَا أَعْدَدْتَهُ يَا ٱللّٰهُ لِمُحِبِّي ٱسْمِكَ ٱلْقُدُّوسِ. </a:t>
                      </a:r>
                      <a:endParaRPr kumimoji="0" lang="en-CA" sz="43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223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1016D-FF40-B72B-C49F-169039A57D22}"/>
            </a:ext>
          </a:extLst>
        </p:cNvPr>
        <p:cNvGrpSpPr/>
        <p:nvPr/>
      </p:nvGrpSpPr>
      <p:grpSpPr>
        <a:xfrm>
          <a:off x="0" y="0"/>
          <a:ext cx="0" cy="0"/>
          <a:chOff x="0" y="0"/>
          <a:chExt cx="0" cy="0"/>
        </a:xfrm>
      </p:grpSpPr>
      <p:graphicFrame>
        <p:nvGraphicFramePr>
          <p:cNvPr id="12446743" name="Group 23">
            <a:extLst>
              <a:ext uri="{FF2B5EF4-FFF2-40B4-BE49-F238E27FC236}">
                <a16:creationId xmlns:a16="http://schemas.microsoft.com/office/drawing/2014/main" id="{3D1DF130-BBB6-7E88-359B-A3F27A38B5E5}"/>
              </a:ext>
            </a:extLst>
          </p:cNvPr>
          <p:cNvGraphicFramePr>
            <a:graphicFrameLocks noGrp="1"/>
          </p:cNvGraphicFramePr>
          <p:nvPr>
            <p:ph sz="half" idx="1"/>
            <p:extLst>
              <p:ext uri="{D42A27DB-BD31-4B8C-83A1-F6EECF244321}">
                <p14:modId xmlns:p14="http://schemas.microsoft.com/office/powerpoint/2010/main" val="2984933249"/>
              </p:ext>
            </p:extLst>
          </p:nvPr>
        </p:nvGraphicFramePr>
        <p:xfrm>
          <a:off x="0" y="0"/>
          <a:ext cx="12192000" cy="6392333"/>
        </p:xfrm>
        <a:graphic>
          <a:graphicData uri="http://schemas.openxmlformats.org/drawingml/2006/table">
            <a:tbl>
              <a:tblPr/>
              <a:tblGrid>
                <a:gridCol w="4470400">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923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Coptic1" pitchFamily="2" charset="0"/>
                          <a:cs typeface="Arial" charset="0"/>
                        </a:rPr>
                        <a:t>Je m~mon mou sop n~neke~biaik alla ououw~teb e~bol pe.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Coptic1" pitchFamily="2" charset="0"/>
                          <a:cs typeface="Arial" charset="0"/>
                        </a:rPr>
                        <a:t>Icje de ouon oumeta~mel/c [i e~rwou : ie oumetat]h~y/f hwc rwmi : e~auervorin n~oucarx ouoh auswpi qen paikocmoc. </a:t>
                      </a:r>
                      <a:endParaRPr kumimoji="0" lang="en-US"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Car pour Tes serviteurs il n’est point de mort mais un </a:t>
                      </a:r>
                      <a:r>
                        <a:rPr lang="fr-FR" sz="3200" kern="1200">
                          <a:solidFill>
                            <a:schemeClr val="tx1"/>
                          </a:solidFill>
                          <a:effectLst/>
                          <a:latin typeface="Arial" panose="020B0604020202020204" pitchFamily="34" charset="0"/>
                          <a:ea typeface="+mn-ea"/>
                          <a:cs typeface="+mn-cs"/>
                        </a:rPr>
                        <a:t>passage.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a:solidFill>
                            <a:schemeClr val="tx1"/>
                          </a:solidFill>
                          <a:effectLst/>
                          <a:latin typeface="Arial" panose="020B0604020202020204" pitchFamily="34" charset="0"/>
                          <a:ea typeface="+mn-ea"/>
                          <a:cs typeface="+mn-cs"/>
                        </a:rPr>
                        <a:t>S’ils se sont rendus humainement coupables de négligences ou de gaspillages alors qu’ils étaient revêtus d’un corps et habitaient ce monde.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لِأَنَّهُ لَا يَكُونُ مَوْتٌ لِعَبِيدِكَ، بَلْ هُوَ ٱنْتِقَالٌ. </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وَإِنْ كَانَ لَحِقَهُمْ تَوَانٍ أَوْ تَفْرِيطٌ كَبَشَرٍ،</a:t>
                      </a:r>
                      <a:r>
                        <a:rPr kumimoji="0" lang="fr-FR"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وَقَدْ لَبِسُوا جَسَداً، وَسَكَنُوا فِي هَذَا ٱلْعَالَمِ.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6511997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DAEC8-3B09-ED77-1A33-693AD827EB91}"/>
            </a:ext>
          </a:extLst>
        </p:cNvPr>
        <p:cNvGrpSpPr/>
        <p:nvPr/>
      </p:nvGrpSpPr>
      <p:grpSpPr>
        <a:xfrm>
          <a:off x="0" y="0"/>
          <a:ext cx="0" cy="0"/>
          <a:chOff x="0" y="0"/>
          <a:chExt cx="0" cy="0"/>
        </a:xfrm>
      </p:grpSpPr>
      <p:graphicFrame>
        <p:nvGraphicFramePr>
          <p:cNvPr id="12580885" name="Group 21">
            <a:extLst>
              <a:ext uri="{FF2B5EF4-FFF2-40B4-BE49-F238E27FC236}">
                <a16:creationId xmlns:a16="http://schemas.microsoft.com/office/drawing/2014/main" id="{2EF0CEA0-A768-F4ED-B05B-75296CF3FE1F}"/>
              </a:ext>
            </a:extLst>
          </p:cNvPr>
          <p:cNvGraphicFramePr>
            <a:graphicFrameLocks noGrp="1"/>
          </p:cNvGraphicFramePr>
          <p:nvPr>
            <p:ph sz="half" idx="1"/>
            <p:extLst>
              <p:ext uri="{D42A27DB-BD31-4B8C-83A1-F6EECF244321}">
                <p14:modId xmlns:p14="http://schemas.microsoft.com/office/powerpoint/2010/main" val="3489940224"/>
              </p:ext>
            </p:extLst>
          </p:nvPr>
        </p:nvGraphicFramePr>
        <p:xfrm>
          <a:off x="0" y="0"/>
          <a:ext cx="12192000" cy="6776720"/>
        </p:xfrm>
        <a:graphic>
          <a:graphicData uri="http://schemas.openxmlformats.org/drawingml/2006/table">
            <a:tbl>
              <a:tblPr/>
              <a:tblGrid>
                <a:gridCol w="4402667">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45933">
                  <a:extLst>
                    <a:ext uri="{9D8B030D-6E8A-4147-A177-3AD203B41FA5}">
                      <a16:colId xmlns:a16="http://schemas.microsoft.com/office/drawing/2014/main" val="20002"/>
                    </a:ext>
                  </a:extLst>
                </a:gridCol>
              </a:tblGrid>
              <a:tr h="67767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N~yok de hwc a~gayoc ouoh m~Mairwmi V~} a~rikataxioin neke~biaik n~&lt;~rictia~noc n~oryodoxoc etqen ]oikoumen/ t/rc : icjen niman~sai n~te v~r/ sa nefman~hwtp : nem icjen pemhit sa v~r/c : piouai piouai kata pefran nem ]oui~ ]oui~ kata pecran. Kurie~ mam~ton nwou ,w nwou e~bol. </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100" kern="1200">
                          <a:solidFill>
                            <a:schemeClr val="tx1"/>
                          </a:solidFill>
                          <a:effectLst/>
                          <a:latin typeface="Arial" panose="020B0604020202020204" pitchFamily="34" charset="0"/>
                          <a:ea typeface="+mn-ea"/>
                          <a:cs typeface="+mn-cs"/>
                        </a:rPr>
                        <a:t>Par Ta bonté, ô Dieu, Ami du genre humain, daigne Te souvenir de tes serviteurs les Chrétiens orthodoxes qui sont dans ce monde en entier, du lever du soleil à son couchant, et du nord au sud, chacun et chacune par son nom. Seigneur accorde leur le repos et remets leurs péchés. </a:t>
                      </a:r>
                      <a:endParaRPr kumimoji="0" lang="fr-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a:solidFill>
                            <a:schemeClr val="tx1"/>
                          </a:solidFill>
                          <a:effectLst/>
                          <a:latin typeface="Arial" panose="020B0604020202020204" pitchFamily="34" charset="0"/>
                          <a:ea typeface="+mn-ea"/>
                          <a:cs typeface="+mn-cs"/>
                        </a:rPr>
                        <a:t>فَأَنْتَ كَصَالِحٍ وَمُحِبِّ ٱلْبَشَرِ، ٱللّٰهُمَّ تَفَضَّلْ عَبِيدَكَ ٱلْمَسِيحِيِّينَ ٱلْأُرْثُوذُكْسِيِّينَ ٱلَّذِينَ فِي ٱلْمَسْكُونَةِ كُلِّهَا، مِنْ مَشَارِقِ ٱلشَّمْسِ إِلَى مَغَارِبِهَا، وَمِنَ ٱلشِّمَالِ إِلَى ٱلْجَنُوبِ، كُلَّ وَاحِدٍ بِٱسْمِهِ وَكُلَّ وَاحِدَةٍ بِٱسْمِهَا. يَا رَبُّ نِيحْهُمْ وَٱغْفِرْ لَهُمْ. </a:t>
                      </a:r>
                      <a:endParaRPr kumimoji="0" lang="en-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2447062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1EEDC-217B-135F-5E08-D960E232487B}"/>
            </a:ext>
          </a:extLst>
        </p:cNvPr>
        <p:cNvGrpSpPr/>
        <p:nvPr/>
      </p:nvGrpSpPr>
      <p:grpSpPr>
        <a:xfrm>
          <a:off x="0" y="0"/>
          <a:ext cx="0" cy="0"/>
          <a:chOff x="0" y="0"/>
          <a:chExt cx="0" cy="0"/>
        </a:xfrm>
      </p:grpSpPr>
      <p:graphicFrame>
        <p:nvGraphicFramePr>
          <p:cNvPr id="12446743" name="Group 23">
            <a:extLst>
              <a:ext uri="{FF2B5EF4-FFF2-40B4-BE49-F238E27FC236}">
                <a16:creationId xmlns:a16="http://schemas.microsoft.com/office/drawing/2014/main" id="{8BD5DF0C-1F52-1C49-7127-594F6028B617}"/>
              </a:ext>
            </a:extLst>
          </p:cNvPr>
          <p:cNvGraphicFramePr>
            <a:graphicFrameLocks noGrp="1"/>
          </p:cNvGraphicFramePr>
          <p:nvPr>
            <p:ph sz="half" idx="1"/>
            <p:extLst>
              <p:ext uri="{D42A27DB-BD31-4B8C-83A1-F6EECF244321}">
                <p14:modId xmlns:p14="http://schemas.microsoft.com/office/powerpoint/2010/main" val="592930028"/>
              </p:ext>
            </p:extLst>
          </p:nvPr>
        </p:nvGraphicFramePr>
        <p:xfrm>
          <a:off x="0" y="0"/>
          <a:ext cx="12192000" cy="6918960"/>
        </p:xfrm>
        <a:graphic>
          <a:graphicData uri="http://schemas.openxmlformats.org/drawingml/2006/table">
            <a:tbl>
              <a:tblPr/>
              <a:tblGrid>
                <a:gridCol w="4461933">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Coptic1" pitchFamily="2" charset="0"/>
                          <a:cs typeface="Arial" charset="0"/>
                        </a:rPr>
                        <a:t>Je m~mon h~li e~fouab e~ywleb oude kan oue~hoou n~ouwt pe pefwnq hijen pikahi.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a:ln>
                            <a:noFill/>
                          </a:ln>
                          <a:solidFill>
                            <a:schemeClr val="tx1"/>
                          </a:solidFill>
                          <a:effectLst/>
                          <a:latin typeface="Coptic1" pitchFamily="2" charset="0"/>
                          <a:cs typeface="Arial" charset="0"/>
                        </a:rPr>
                        <a:t>N~ywou men ham n/ P~o#c# e~ak[i n~nou'u,/ mam~ton nwou : ouoh marouerp~emp~sa n~]metouro n~te niv/oui~.</a:t>
                      </a:r>
                      <a:endParaRPr kumimoji="0" lang="en-US"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Car nul n’est exempt de péché même si sa vie sur cette terre n’a duré qu’un seul jour. À ceux dont Tu as rappelés les âmes, Seigneur, donne leur le repos et fais qu’ils soient dignes du Royaume des cieux.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فَإِنَّهُ لَيْسَ أَحَدٌ طَاهِراً مِنْ دَنَسٍ، وَلَوْ كَانَتْ حَيَاتُهُ يَوْماً وَاحِداً عَلَى ٱلْأَرْضِ. </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أَمَّا هُمْ يَا رَبُّ ٱلَّذِينَ أَخَذْتَ نُفُوسَهُمْ فَنِيحْهُمْ، وَلِيَسْتَحِقُّوا مَلَكُوتَ ٱلسَّمَاوَاتِ.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7421804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1EDF3-AD6A-5B20-8FA1-05364F58720D}"/>
            </a:ext>
          </a:extLst>
        </p:cNvPr>
        <p:cNvGrpSpPr/>
        <p:nvPr/>
      </p:nvGrpSpPr>
      <p:grpSpPr>
        <a:xfrm>
          <a:off x="0" y="0"/>
          <a:ext cx="0" cy="0"/>
          <a:chOff x="0" y="0"/>
          <a:chExt cx="0" cy="0"/>
        </a:xfrm>
      </p:grpSpPr>
      <p:graphicFrame>
        <p:nvGraphicFramePr>
          <p:cNvPr id="12450862" name="Group 46">
            <a:extLst>
              <a:ext uri="{FF2B5EF4-FFF2-40B4-BE49-F238E27FC236}">
                <a16:creationId xmlns:a16="http://schemas.microsoft.com/office/drawing/2014/main" id="{4442413C-2357-D971-2ECE-2812EF23CC00}"/>
              </a:ext>
            </a:extLst>
          </p:cNvPr>
          <p:cNvGraphicFramePr>
            <a:graphicFrameLocks noGrp="1"/>
          </p:cNvGraphicFramePr>
          <p:nvPr>
            <p:ph sz="half" idx="1"/>
            <p:extLst>
              <p:ext uri="{D42A27DB-BD31-4B8C-83A1-F6EECF244321}">
                <p14:modId xmlns:p14="http://schemas.microsoft.com/office/powerpoint/2010/main" val="3411831967"/>
              </p:ext>
            </p:extLst>
          </p:nvPr>
        </p:nvGraphicFramePr>
        <p:xfrm>
          <a:off x="0" y="0"/>
          <a:ext cx="12192000" cy="6044184"/>
        </p:xfrm>
        <a:graphic>
          <a:graphicData uri="http://schemas.openxmlformats.org/drawingml/2006/table">
            <a:tbl>
              <a:tblPr/>
              <a:tblGrid>
                <a:gridCol w="43688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4962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A~non de t/ren a~ri,arizecye nan m~penjwk n~&lt;~rictia~noc efranak m~pekm~yo.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Ouoh moi nwou neman n~oumeroc nem ouk~l/roc : nem n/e~youab t/rou n~tak.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À nous tous, accorde la perfection chrétienne qui te plaît.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Donne-leur et donne-nous de participer à l’héritage de Tes Saints. </a:t>
                      </a:r>
                      <a:endParaRPr kumimoji="0" lang="fr-FR"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a:ln>
                            <a:noFill/>
                          </a:ln>
                          <a:solidFill>
                            <a:schemeClr val="tx1"/>
                          </a:solidFill>
                          <a:effectLst/>
                          <a:latin typeface="Arial" charset="0"/>
                          <a:cs typeface="Arial" charset="0"/>
                        </a:rPr>
                        <a:t>وَأَمَّا نَحْنُ كُلُّنَا فَهَبْ لَنَا كَمَالاً مَسِيحِيّاً يُرْضِيكَ أَمَامَكَ. </a:t>
                      </a:r>
                      <a:endParaRPr kumimoji="0" lang="fr-FR" sz="40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a:ln>
                            <a:noFill/>
                          </a:ln>
                          <a:solidFill>
                            <a:schemeClr val="tx1"/>
                          </a:solidFill>
                          <a:effectLst/>
                          <a:latin typeface="Arial" charset="0"/>
                          <a:cs typeface="Arial" charset="0"/>
                        </a:rPr>
                        <a:t>وَأَعْطِهِمْ وَإِيَّانَا نَصِيباً وَمِيرَاثاً، مَعَ كَافَّةِ قِدِّيسِيكَ. </a:t>
                      </a:r>
                      <a:endParaRPr kumimoji="0" lang="fr-FR"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sng" strike="noStrike" cap="none" normalizeH="0" baseline="0">
                          <a:ln>
                            <a:noFill/>
                          </a:ln>
                          <a:solidFill>
                            <a:srgbClr val="FF9900"/>
                          </a:solidFill>
                          <a:effectLst/>
                          <a:latin typeface="Coptic1" pitchFamily="2" charset="0"/>
                          <a:cs typeface="Arial" charset="0"/>
                        </a:rPr>
                        <a:t>Pilaoc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a:ln>
                            <a:noFill/>
                          </a:ln>
                          <a:solidFill>
                            <a:srgbClr val="FF9900"/>
                          </a:solidFill>
                          <a:effectLst/>
                          <a:latin typeface="Arial" charset="0"/>
                          <a:cs typeface="Arial" charset="0"/>
                        </a:rPr>
                        <a:t>Le peuple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a:ln>
                            <a:noFill/>
                          </a:ln>
                          <a:solidFill>
                            <a:srgbClr val="FF9900"/>
                          </a:solidFill>
                          <a:effectLst/>
                          <a:latin typeface="Arial" charset="0"/>
                          <a:cs typeface="Arial" charset="0"/>
                        </a:rPr>
                        <a:t>الشَّعْبُ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612572296"/>
                  </a:ext>
                </a:extLst>
              </a:tr>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a:ln>
                            <a:noFill/>
                          </a:ln>
                          <a:solidFill>
                            <a:schemeClr val="tx1"/>
                          </a:solidFill>
                          <a:effectLst/>
                          <a:latin typeface="Coptic1" pitchFamily="2" charset="0"/>
                          <a:cs typeface="Arial" charset="0"/>
                        </a:rPr>
                        <a:t>Kurie~ e~le/~con.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a:ln>
                            <a:noFill/>
                          </a:ln>
                          <a:solidFill>
                            <a:schemeClr val="tx1"/>
                          </a:solidFill>
                          <a:effectLst/>
                          <a:latin typeface="Arial" charset="0"/>
                          <a:cs typeface="Arial" charset="0"/>
                        </a:rPr>
                        <a:t>Pitié Seigneur.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يَا رَبُّ ارْحَمْ.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486569799"/>
                  </a:ext>
                </a:extLst>
              </a:tr>
            </a:tbl>
          </a:graphicData>
        </a:graphic>
      </p:graphicFrame>
    </p:spTree>
    <p:extLst>
      <p:ext uri="{BB962C8B-B14F-4D97-AF65-F5344CB8AC3E}">
        <p14:creationId xmlns:p14="http://schemas.microsoft.com/office/powerpoint/2010/main" val="156207441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5895" name="Group 135"/>
          <p:cNvGraphicFramePr>
            <a:graphicFrameLocks noGrp="1"/>
          </p:cNvGraphicFramePr>
          <p:nvPr>
            <p:ph sz="half" idx="1"/>
            <p:extLst>
              <p:ext uri="{D42A27DB-BD31-4B8C-83A1-F6EECF244321}">
                <p14:modId xmlns:p14="http://schemas.microsoft.com/office/powerpoint/2010/main" val="312097828"/>
              </p:ext>
            </p:extLst>
          </p:nvPr>
        </p:nvGraphicFramePr>
        <p:xfrm>
          <a:off x="0" y="806043"/>
          <a:ext cx="12192000" cy="5876544"/>
        </p:xfrm>
        <a:graphic>
          <a:graphicData uri="http://schemas.openxmlformats.org/drawingml/2006/table">
            <a:tbl>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5829808">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a:ln>
                            <a:noFill/>
                          </a:ln>
                          <a:solidFill>
                            <a:srgbClr val="FF9900"/>
                          </a:solidFill>
                          <a:effectLst/>
                          <a:uLnTx/>
                          <a:uFillTx/>
                          <a:latin typeface="Coptic1" pitchFamily="2" charset="0"/>
                          <a:ea typeface="+mn-ea"/>
                          <a:cs typeface="Arial" pitchFamily="34" charset="0"/>
                        </a:rPr>
                        <a:t>Piou/b :</a:t>
                      </a:r>
                      <a:endParaRPr kumimoji="0" lang="en-US"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Ten]ho ouoh tentwbh n~tekmeta~gayoc pimairwmi. a~riv~meui~ P~{oic n~niyucia nip~rocvora niseph~mot n~te n/e~tau erp~rocverin. Eoutaio~ nem ouw~ou m~PekRan e~youab.</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Nous invoquons et nous supplions Ta bonté ô Ami du genre humain Souviens-Toi Seigneur, des dons, des offrandes et des actions de grâce de ceux qui les offrent </a:t>
                      </a:r>
                      <a:r>
                        <a:rPr lang="fr-FR" sz="3200" kern="1200">
                          <a:solidFill>
                            <a:schemeClr val="tx1"/>
                          </a:solidFill>
                          <a:effectLst/>
                          <a:latin typeface="Arial" panose="020B0604020202020204" pitchFamily="34" charset="0"/>
                          <a:ea typeface="+mn-ea"/>
                          <a:cs typeface="+mn-cs"/>
                        </a:rPr>
                        <a:t>en honneur et gloire de Ton Saint Nom.</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endParaRPr kumimoji="0" lang="ar-EG"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نسأل ونطلب من صلاحك يا محب البشر أذكر يا رب صعائد وقرابين وشكر الذين</a:t>
                      </a:r>
                      <a:r>
                        <a:rPr kumimoji="0" lang="fr-FR" sz="4300" b="0" i="0" u="none" strike="noStrike" cap="none" normalizeH="0" baseline="0">
                          <a:ln>
                            <a:noFill/>
                          </a:ln>
                          <a:solidFill>
                            <a:schemeClr val="tx1"/>
                          </a:solidFill>
                          <a:effectLst/>
                          <a:latin typeface="Arial" charset="0"/>
                          <a:cs typeface="Arial" charset="0"/>
                        </a:rPr>
                        <a:t> </a:t>
                      </a:r>
                      <a:r>
                        <a:rPr kumimoji="0" lang="ar-SA" sz="4300" b="0" i="0" u="none" strike="noStrike" cap="none" normalizeH="0" baseline="0">
                          <a:ln>
                            <a:noFill/>
                          </a:ln>
                          <a:solidFill>
                            <a:schemeClr val="tx1"/>
                          </a:solidFill>
                          <a:effectLst/>
                          <a:latin typeface="Arial" charset="0"/>
                          <a:cs typeface="Arial" charset="0"/>
                        </a:rPr>
                        <a:t>يقربون</a:t>
                      </a:r>
                      <a:r>
                        <a:rPr kumimoji="0" lang="fr-FR"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كرامة ومجداً لإسمك القدوس</a:t>
                      </a:r>
                      <a:r>
                        <a:rPr kumimoji="0" lang="fr-FR" sz="4300" b="0" i="0" u="none" strike="noStrike" cap="none" normalizeH="0" baseline="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CE54D4F7-C331-468B-B004-64A3D2426545}"/>
              </a:ext>
            </a:extLst>
          </p:cNvPr>
          <p:cNvGraphicFramePr>
            <a:graphicFrameLocks noGrp="1"/>
          </p:cNvGraphicFramePr>
          <p:nvPr>
            <p:extLst>
              <p:ext uri="{D42A27DB-BD31-4B8C-83A1-F6EECF244321}">
                <p14:modId xmlns:p14="http://schemas.microsoft.com/office/powerpoint/2010/main" val="2516831836"/>
              </p:ext>
            </p:extLst>
          </p:nvPr>
        </p:nvGraphicFramePr>
        <p:xfrm>
          <a:off x="2032000" y="88317"/>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0053709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a:ln>
                            <a:noFill/>
                          </a:ln>
                          <a:solidFill>
                            <a:schemeClr val="tx1"/>
                          </a:solidFill>
                          <a:effectLst/>
                          <a:latin typeface="Arial" charset="0"/>
                          <a:cs typeface="Arial" charset="0"/>
                        </a:rPr>
                        <a:t>Oraison des offrandes -</a:t>
                      </a:r>
                      <a:r>
                        <a:rPr kumimoji="0" lang="ar-SA" sz="2400" b="0" i="0" u="none" strike="noStrike" cap="none" normalizeH="0" baseline="0">
                          <a:ln>
                            <a:noFill/>
                          </a:ln>
                          <a:solidFill>
                            <a:schemeClr val="tx1"/>
                          </a:solidFill>
                          <a:effectLst/>
                          <a:latin typeface="Arial" charset="0"/>
                          <a:cs typeface="Arial" charset="0"/>
                        </a:rPr>
                        <a:t>أوشية القرابين </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117647"/>
                  </a:ext>
                </a:extLst>
              </a:tr>
            </a:tbl>
          </a:graphicData>
        </a:graphic>
      </p:graphicFrame>
    </p:spTree>
    <p:extLst>
      <p:ext uri="{BB962C8B-B14F-4D97-AF65-F5344CB8AC3E}">
        <p14:creationId xmlns:p14="http://schemas.microsoft.com/office/powerpoint/2010/main" val="245938322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9913" name="Group 57"/>
          <p:cNvGraphicFramePr>
            <a:graphicFrameLocks noGrp="1"/>
          </p:cNvGraphicFramePr>
          <p:nvPr>
            <p:ph sz="half" idx="1"/>
            <p:extLst>
              <p:ext uri="{D42A27DB-BD31-4B8C-83A1-F6EECF244321}">
                <p14:modId xmlns:p14="http://schemas.microsoft.com/office/powerpoint/2010/main" val="2713340340"/>
              </p:ext>
            </p:extLst>
          </p:nvPr>
        </p:nvGraphicFramePr>
        <p:xfrm>
          <a:off x="20320" y="0"/>
          <a:ext cx="12171680" cy="6965696"/>
        </p:xfrm>
        <a:graphic>
          <a:graphicData uri="http://schemas.openxmlformats.org/drawingml/2006/table">
            <a:tbl>
              <a:tblPr/>
              <a:tblGrid>
                <a:gridCol w="4246880">
                  <a:extLst>
                    <a:ext uri="{9D8B030D-6E8A-4147-A177-3AD203B41FA5}">
                      <a16:colId xmlns:a16="http://schemas.microsoft.com/office/drawing/2014/main" val="20000"/>
                    </a:ext>
                  </a:extLst>
                </a:gridCol>
                <a:gridCol w="4563533">
                  <a:extLst>
                    <a:ext uri="{9D8B030D-6E8A-4147-A177-3AD203B41FA5}">
                      <a16:colId xmlns:a16="http://schemas.microsoft.com/office/drawing/2014/main" val="20001"/>
                    </a:ext>
                  </a:extLst>
                </a:gridCol>
                <a:gridCol w="3361267">
                  <a:extLst>
                    <a:ext uri="{9D8B030D-6E8A-4147-A177-3AD203B41FA5}">
                      <a16:colId xmlns:a16="http://schemas.microsoft.com/office/drawing/2014/main" val="20002"/>
                    </a:ext>
                  </a:extLst>
                </a:gridCol>
              </a:tblGrid>
              <a:tr h="696569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mn-cs"/>
                        </a:rPr>
                        <a:t>Pidia~kwn :</a:t>
                      </a:r>
                      <a:endParaRPr kumimoji="0" lang="en-US"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Twbh e~jen n/e~tfi m~v~rwous n~niyucia nip~rocvora nia~par,/ nineh nic~yoinoufi nic~kepacma nijwm n~ws nikumillion n~te piman~erswousi : hina n~te P,#c# PenNou] ]sebiw~ nwou qen Ieroucal/m n~te t~ve : n~tef,a nennobi nan e~bol.</a:t>
                      </a:r>
                      <a:endParaRPr kumimoji="0" lang="en-US" sz="3100" b="0" i="0" u="none" strike="noStrike" cap="none" normalizeH="0" baseline="0" dirty="0">
                        <a:ln>
                          <a:noFill/>
                        </a:ln>
                        <a:solidFill>
                          <a:schemeClr val="tx1"/>
                        </a:solidFill>
                        <a:effectLst/>
                        <a:latin typeface="Coptic1" pitchFamily="2"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a:t>
                      </a:r>
                    </a:p>
                    <a:p>
                      <a:pPr algn="just"/>
                      <a:r>
                        <a:rPr lang="fr-FR" sz="3200" b="0" i="0" u="none" strike="noStrike" kern="1200" baseline="0">
                          <a:solidFill>
                            <a:schemeClr val="tx1"/>
                          </a:solidFill>
                          <a:latin typeface="Arial" panose="020B0604020202020204" pitchFamily="34" charset="0"/>
                          <a:ea typeface="+mn-ea"/>
                          <a:cs typeface="+mn-cs"/>
                        </a:rPr>
                        <a:t>Implorez pour ceux qui s’occupent des offrandes et des oblations, des prémices, de l’huile, de l’encens, des linges, des livres Saints et des vases sacrés de l’autel. Que le Christ notre Dieu les récompense dans la Jérusalem céleste et nous pardonne nos péchés.</a:t>
                      </a:r>
                      <a:endParaRPr kumimoji="0" lang="en-US" sz="32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اطلبوا عن</a:t>
                      </a:r>
                      <a:r>
                        <a:rPr kumimoji="0" lang="fr-FR"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المهتمين</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بالصعائد</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والقرابين</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والبكور</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والزيت</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والبخور</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والستور</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وكتب</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القراءة</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وأوانى</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المذبح</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لكي</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المسيح</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إلهنا</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يُكافئهم</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في</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أورشليم</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السمائية</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ويَغفر</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لنا</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خطايانا</a:t>
                      </a:r>
                      <a:r>
                        <a:rPr kumimoji="0" lang="ar-EG" sz="3700" b="0" i="0" u="none" strike="noStrike" cap="none" normalizeH="0" baseline="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72213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9AAFC-BC25-2BED-787F-F435AF2C8898}"/>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FC4A6124-7D08-9A8E-2AB4-A4CEF467D2CE}"/>
              </a:ext>
            </a:extLst>
          </p:cNvPr>
          <p:cNvGraphicFramePr>
            <a:graphicFrameLocks noGrp="1"/>
          </p:cNvGraphicFramePr>
          <p:nvPr>
            <p:extLst>
              <p:ext uri="{D42A27DB-BD31-4B8C-83A1-F6EECF244321}">
                <p14:modId xmlns:p14="http://schemas.microsoft.com/office/powerpoint/2010/main" val="4039490367"/>
              </p:ext>
            </p:extLst>
          </p:nvPr>
        </p:nvGraphicFramePr>
        <p:xfrm>
          <a:off x="0" y="0"/>
          <a:ext cx="12192000" cy="6463792"/>
        </p:xfrm>
        <a:graphic>
          <a:graphicData uri="http://schemas.openxmlformats.org/drawingml/2006/table">
            <a:tbl>
              <a:tblPr/>
              <a:tblGrid>
                <a:gridCol w="4858043">
                  <a:extLst>
                    <a:ext uri="{9D8B030D-6E8A-4147-A177-3AD203B41FA5}">
                      <a16:colId xmlns:a16="http://schemas.microsoft.com/office/drawing/2014/main" val="20000"/>
                    </a:ext>
                  </a:extLst>
                </a:gridCol>
                <a:gridCol w="3989624">
                  <a:extLst>
                    <a:ext uri="{9D8B030D-6E8A-4147-A177-3AD203B41FA5}">
                      <a16:colId xmlns:a16="http://schemas.microsoft.com/office/drawing/2014/main" val="20001"/>
                    </a:ext>
                  </a:extLst>
                </a:gridCol>
                <a:gridCol w="3344333">
                  <a:extLst>
                    <a:ext uri="{9D8B030D-6E8A-4147-A177-3AD203B41FA5}">
                      <a16:colId xmlns:a16="http://schemas.microsoft.com/office/drawing/2014/main" val="20002"/>
                    </a:ext>
                  </a:extLst>
                </a:gridCol>
              </a:tblGrid>
              <a:tr h="6463792">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p~co[ni n~te hanrwmi euhwou : nem p~twnf e~p~swi n~te hanjaji n/eth/p nem n/eyouwnh e~bol.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A~litou e~bolharon. </a:t>
                      </a:r>
                    </a:p>
                    <a:p>
                      <a:pPr marL="0" marR="0" lvl="0" indent="0" algn="just" defTabSz="914400" rtl="0" eaLnBrk="1" fontAlgn="base" latinLnBrk="0" hangingPunct="1">
                        <a:lnSpc>
                          <a:spcPct val="100000"/>
                        </a:lnSpc>
                        <a:spcBef>
                          <a:spcPts val="600"/>
                        </a:spcBef>
                        <a:spcAft>
                          <a:spcPct val="0"/>
                        </a:spcAft>
                        <a:buClrTx/>
                        <a:buSzTx/>
                        <a:buFontTx/>
                        <a:buNone/>
                        <a:tabLst/>
                      </a:pPr>
                      <a:r>
                        <a:rPr kumimoji="0" lang="fr-CA" sz="3200" b="0" i="0" u="none" strike="noStrike" cap="none" normalizeH="0" baseline="0">
                          <a:ln>
                            <a:noFill/>
                          </a:ln>
                          <a:solidFill>
                            <a:schemeClr val="tx1"/>
                          </a:solidFill>
                          <a:effectLst/>
                          <a:latin typeface="Coptic1" pitchFamily="2" charset="0"/>
                          <a:cs typeface="Arial" charset="0"/>
                        </a:rPr>
                        <a:t>Nem e~bolha peklaoc t/rf</a:t>
                      </a:r>
                      <a:r>
                        <a:rPr kumimoji="0" lang="en-US" sz="3200" b="0" i="0" u="none" strike="noStrike" cap="none" normalizeH="0" baseline="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en-US" sz="3200" b="0" i="0" u="none" strike="noStrike" cap="none" normalizeH="0" baseline="0">
                          <a:ln>
                            <a:noFill/>
                          </a:ln>
                          <a:solidFill>
                            <a:srgbClr val="FF9900"/>
                          </a:solidFill>
                          <a:effectLst/>
                          <a:latin typeface="Coptic1" pitchFamily="2" charset="0"/>
                          <a:cs typeface="Arial" charset="0"/>
                        </a:rPr>
                        <a:t>Nem e~bolha taikolumb/yra yai. </a:t>
                      </a:r>
                    </a:p>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CA" sz="3200" b="0" i="0" u="none" strike="noStrike" cap="none" normalizeH="0" baseline="0">
                          <a:ln>
                            <a:noFill/>
                          </a:ln>
                          <a:solidFill>
                            <a:schemeClr val="tx1"/>
                          </a:solidFill>
                          <a:effectLst/>
                          <a:latin typeface="Coptic1" pitchFamily="2" charset="0"/>
                          <a:cs typeface="Arial" charset="0"/>
                        </a:rPr>
                        <a:t>Nem e~bolha paima e~youab n~tak vai. </a:t>
                      </a:r>
                      <a:endParaRPr kumimoji="0" lang="fr-CA"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toute intrigue des hommes méchants, toute attaque des ennemis visibles et invisibles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Éloigne</a:t>
                      </a:r>
                      <a:r>
                        <a:rPr kumimoji="0" lang="fr-CA" sz="3200" b="0" i="0" u="none" strike="noStrike" cap="none" normalizeH="0" baseline="0">
                          <a:ln>
                            <a:noFill/>
                          </a:ln>
                          <a:solidFill>
                            <a:schemeClr val="tx1"/>
                          </a:solidFill>
                          <a:effectLst/>
                          <a:latin typeface="Arial" charset="0"/>
                          <a:cs typeface="Arial" charset="0"/>
                        </a:rPr>
                        <a:t>-les de nous.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Et de tout ton peuple.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200" b="0" i="0" u="none" strike="noStrike" cap="none" normalizeH="0" baseline="0">
                          <a:ln>
                            <a:noFill/>
                          </a:ln>
                          <a:solidFill>
                            <a:srgbClr val="FF9900"/>
                          </a:solidFill>
                          <a:effectLst/>
                          <a:latin typeface="Arial" charset="0"/>
                          <a:cs typeface="Arial" charset="0"/>
                        </a:rPr>
                        <a:t>Et de ce bassin. </a:t>
                      </a:r>
                      <a:endParaRPr kumimoji="0" lang="fr-FR" sz="3200" b="0" i="0" u="none"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Et de ce lieu saint qui est à Toi. </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200" b="0" i="0" u="none" strike="noStrike" cap="none" normalizeH="0" baseline="0">
                          <a:ln>
                            <a:noFill/>
                          </a:ln>
                          <a:solidFill>
                            <a:schemeClr val="tx1"/>
                          </a:solidFill>
                          <a:effectLst/>
                          <a:latin typeface="Arial" charset="0"/>
                          <a:cs typeface="Arial" charset="0"/>
                        </a:rPr>
                        <a:t>وَمُؤَامَرَةِ ٱلنَّاسِ ٱلأَشْرَارِ، وَقِيَامِ ٱلأَعْدَاءِ ٱلْخَفِيِّينَ وَٱلظَّاهِرِينَ. </a:t>
                      </a:r>
                      <a:endParaRPr kumimoji="0" lang="fr-FR" sz="4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200" b="0" i="0" u="none" strike="noStrike" cap="none" normalizeH="0" baseline="0">
                          <a:ln>
                            <a:noFill/>
                          </a:ln>
                          <a:solidFill>
                            <a:schemeClr val="tx1"/>
                          </a:solidFill>
                          <a:effectLst/>
                          <a:latin typeface="Arial" charset="0"/>
                          <a:cs typeface="Arial" charset="0"/>
                        </a:rPr>
                        <a:t>ٱنْزِعْهَا عَنَّا. </a:t>
                      </a:r>
                      <a:endParaRPr kumimoji="0" lang="fr-FR" sz="4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200" b="0" i="0" u="none" strike="noStrike" cap="none" normalizeH="0" baseline="0">
                          <a:ln>
                            <a:noFill/>
                          </a:ln>
                          <a:solidFill>
                            <a:schemeClr val="tx1"/>
                          </a:solidFill>
                          <a:effectLst/>
                          <a:latin typeface="Arial" charset="0"/>
                          <a:cs typeface="Arial" charset="0"/>
                        </a:rPr>
                        <a:t>وَعَنْ سَائِرِ شَعْبِكَ. </a:t>
                      </a:r>
                      <a:endParaRPr kumimoji="0" lang="fr-FR" sz="4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200" b="0" i="0" u="none" strike="noStrike" cap="none" normalizeH="0" baseline="0">
                          <a:ln>
                            <a:noFill/>
                          </a:ln>
                          <a:solidFill>
                            <a:srgbClr val="FF9900"/>
                          </a:solidFill>
                          <a:effectLst/>
                          <a:latin typeface="Arial" charset="0"/>
                          <a:cs typeface="Arial" charset="0"/>
                        </a:rPr>
                        <a:t>وَعَنْ هٰذِهِ الْفِسْقِيَّةِ.</a:t>
                      </a:r>
                      <a:r>
                        <a:rPr kumimoji="0" lang="fr-FR" sz="4200" b="0" i="0" u="none" strike="noStrike" cap="none" normalizeH="0" baseline="0">
                          <a:ln>
                            <a:noFill/>
                          </a:ln>
                          <a:solidFill>
                            <a:srgbClr val="FF9900"/>
                          </a:solidFill>
                          <a:effectLst/>
                          <a:latin typeface="Arial" charset="0"/>
                          <a:cs typeface="Arial" charset="0"/>
                        </a:rPr>
                        <a:t> </a:t>
                      </a:r>
                      <a:endParaRPr kumimoji="0" lang="ar-SA" sz="4200" b="0" i="0" u="none"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200" b="0" i="0" u="none" strike="noStrike" cap="none" normalizeH="0" baseline="0">
                          <a:ln>
                            <a:noFill/>
                          </a:ln>
                          <a:solidFill>
                            <a:schemeClr val="tx1"/>
                          </a:solidFill>
                          <a:effectLst/>
                          <a:latin typeface="Arial" charset="0"/>
                          <a:cs typeface="Arial" charset="0"/>
                        </a:rPr>
                        <a:t>وَعَنْ مَوْضِعِكَ ٱلْمُقَدَّسِ هٰذَا. </a:t>
                      </a:r>
                      <a:endParaRPr kumimoji="0" lang="fr-FR" sz="4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1040747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0358" name="Group 22"/>
          <p:cNvGraphicFramePr>
            <a:graphicFrameLocks noGrp="1"/>
          </p:cNvGraphicFramePr>
          <p:nvPr>
            <p:ph sz="half" idx="1"/>
            <p:extLst>
              <p:ext uri="{D42A27DB-BD31-4B8C-83A1-F6EECF244321}">
                <p14:modId xmlns:p14="http://schemas.microsoft.com/office/powerpoint/2010/main" val="1393592662"/>
              </p:ext>
            </p:extLst>
          </p:nvPr>
        </p:nvGraphicFramePr>
        <p:xfrm>
          <a:off x="1" y="0"/>
          <a:ext cx="12191998" cy="6886448"/>
        </p:xfrm>
        <a:graphic>
          <a:graphicData uri="http://schemas.openxmlformats.org/drawingml/2006/table">
            <a:tbl>
              <a:tblPr/>
              <a:tblGrid>
                <a:gridCol w="4111821">
                  <a:extLst>
                    <a:ext uri="{9D8B030D-6E8A-4147-A177-3AD203B41FA5}">
                      <a16:colId xmlns:a16="http://schemas.microsoft.com/office/drawing/2014/main" val="20000"/>
                    </a:ext>
                  </a:extLst>
                </a:gridCol>
                <a:gridCol w="4477996">
                  <a:extLst>
                    <a:ext uri="{9D8B030D-6E8A-4147-A177-3AD203B41FA5}">
                      <a16:colId xmlns:a16="http://schemas.microsoft.com/office/drawing/2014/main" val="20001"/>
                    </a:ext>
                  </a:extLst>
                </a:gridCol>
                <a:gridCol w="3602181">
                  <a:extLst>
                    <a:ext uri="{9D8B030D-6E8A-4147-A177-3AD203B41FA5}">
                      <a16:colId xmlns:a16="http://schemas.microsoft.com/office/drawing/2014/main" val="20002"/>
                    </a:ext>
                  </a:extLst>
                </a:gridCol>
              </a:tblGrid>
              <a:tr h="6886448">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Arial" charset="0"/>
                        </a:rPr>
                        <a:t>Pilaoc :</a:t>
                      </a:r>
                      <a:endParaRPr kumimoji="0" lang="en-US" sz="24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a:ln>
                            <a:noFill/>
                          </a:ln>
                          <a:solidFill>
                            <a:schemeClr val="tx1"/>
                          </a:solidFill>
                          <a:effectLst/>
                          <a:latin typeface="Coptic1" pitchFamily="2" charset="0"/>
                          <a:cs typeface="Arial" charset="0"/>
                        </a:rPr>
                        <a:t>Kurie~ e~le/~con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a:ln>
                            <a:noFill/>
                          </a:ln>
                          <a:solidFill>
                            <a:srgbClr val="FF9900"/>
                          </a:solidFill>
                          <a:effectLst/>
                          <a:uLnTx/>
                          <a:uFillTx/>
                          <a:latin typeface="Coptic1" pitchFamily="2" charset="0"/>
                          <a:ea typeface="+mn-ea"/>
                          <a:cs typeface="Arial" pitchFamily="34" charset="0"/>
                        </a:rPr>
                        <a:t>Piou/b :</a:t>
                      </a: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a:ln>
                            <a:noFill/>
                          </a:ln>
                          <a:solidFill>
                            <a:schemeClr val="tx1"/>
                          </a:solidFill>
                          <a:effectLst/>
                          <a:latin typeface="Coptic1" pitchFamily="2" charset="0"/>
                          <a:cs typeface="Arial" charset="0"/>
                        </a:rPr>
                        <a:t>Sopou e~rok e~jen pekyuciact/rion e~youab n~ellogimon n~te t~ve : e~ouc~yoi n~c~yoinoufi : e~qoun e~tekmetnis] et qen niv/oui~ : e~bolhiten p~semsi n~te nekaggeloc nem nekar,/aggeloc e~youab.</a:t>
                      </a:r>
                      <a:endParaRPr kumimoji="0" lang="en-US" sz="2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r>
                        <a:rPr kumimoji="0" lang="en-US" sz="27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Arial" charset="0"/>
                          <a:cs typeface="Arial" charset="0"/>
                        </a:rPr>
                        <a:t>Pitié Seigneur.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1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endParaRPr kumimoji="0" lang="en-CA"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Reçois-les sur Ton saint Autel céleste en odeur de l’encens qui monte devant Ta grandeur dans les cieux par le ministère de Tes Saints anges et archanges.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en-CA"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a:ln>
                            <a:noFill/>
                          </a:ln>
                          <a:solidFill>
                            <a:schemeClr val="tx1"/>
                          </a:solidFill>
                          <a:effectLst/>
                          <a:latin typeface="Arial" charset="0"/>
                          <a:cs typeface="Arial" charset="0"/>
                        </a:rPr>
                        <a:t>يَا رَبُّ ارْحَمْ. </a:t>
                      </a:r>
                      <a:endParaRPr kumimoji="0" lang="en-CA"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2700" b="0" i="0" u="sng" strike="noStrike" cap="none" normalizeH="0" baseline="0">
                          <a:ln>
                            <a:noFill/>
                          </a:ln>
                          <a:solidFill>
                            <a:srgbClr val="FF9900"/>
                          </a:solidFill>
                          <a:effectLst/>
                          <a:latin typeface="Arial" charset="0"/>
                          <a:cs typeface="Arial" charset="0"/>
                        </a:rPr>
                        <a:t>الْكَاهِنُ : </a:t>
                      </a:r>
                      <a:endParaRPr kumimoji="0" lang="en-CA"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700" b="0" i="0" u="none" strike="noStrike" cap="none" normalizeH="0" baseline="0">
                          <a:ln>
                            <a:noFill/>
                          </a:ln>
                          <a:solidFill>
                            <a:schemeClr val="tx1"/>
                          </a:solidFill>
                          <a:effectLst/>
                          <a:latin typeface="Arial" charset="0"/>
                          <a:cs typeface="Arial" charset="0"/>
                        </a:rPr>
                        <a:t>اقبلها</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إليكَ</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على</a:t>
                      </a:r>
                      <a:r>
                        <a:rPr kumimoji="0" lang="ar-EG"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مذبَحِكَ</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المقدس</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الناطق</a:t>
                      </a:r>
                      <a:r>
                        <a:rPr kumimoji="0" lang="ar-EG"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السمائى</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رائحة</a:t>
                      </a:r>
                      <a:r>
                        <a:rPr kumimoji="0" lang="ar-EG"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بخور</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تدخل</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إلى</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عظمتك</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التي</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في</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السَّمَوات</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بواسطة</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خدمة</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ملائكتك</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ورؤساء</a:t>
                      </a:r>
                      <a:r>
                        <a:rPr kumimoji="0" lang="en-CA"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ملائكتك</a:t>
                      </a:r>
                      <a:r>
                        <a:rPr kumimoji="0" lang="en-CA" sz="3700" b="0" i="0" u="none" strike="noStrike" cap="none" normalizeH="0" baseline="0">
                          <a:ln>
                            <a:noFill/>
                          </a:ln>
                          <a:solidFill>
                            <a:schemeClr val="tx1"/>
                          </a:solidFill>
                          <a:effectLst/>
                          <a:latin typeface="Arial" charset="0"/>
                          <a:cs typeface="Arial" charset="0"/>
                        </a:rPr>
                        <a:t> </a:t>
                      </a:r>
                      <a:r>
                        <a:rPr kumimoji="0" lang="ar-AE" sz="3600" b="0" i="0" u="none" strike="noStrike" cap="none" normalizeH="0" baseline="0">
                          <a:ln>
                            <a:noFill/>
                          </a:ln>
                          <a:solidFill>
                            <a:schemeClr val="tx1"/>
                          </a:solidFill>
                          <a:effectLst/>
                          <a:latin typeface="Arial" charset="0"/>
                          <a:cs typeface="Arial" charset="0"/>
                        </a:rPr>
                        <a:t>المُقدسين</a:t>
                      </a:r>
                      <a:r>
                        <a:rPr kumimoji="0" lang="en-CA" sz="3600" b="0" i="0" u="none" strike="noStrike" cap="none" normalizeH="0" baseline="0">
                          <a:ln>
                            <a:noFill/>
                          </a:ln>
                          <a:solidFill>
                            <a:schemeClr val="tx1"/>
                          </a:solidFill>
                          <a:effectLst/>
                          <a:latin typeface="Arial" charset="0"/>
                          <a:cs typeface="Arial" charset="0"/>
                        </a:rPr>
                        <a:t>.</a:t>
                      </a:r>
                      <a:endParaRPr kumimoji="0" lang="en-CA"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1597867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2434" name="Group 50"/>
          <p:cNvGraphicFramePr>
            <a:graphicFrameLocks noGrp="1"/>
          </p:cNvGraphicFramePr>
          <p:nvPr>
            <p:ph sz="half" idx="1"/>
            <p:extLst>
              <p:ext uri="{D42A27DB-BD31-4B8C-83A1-F6EECF244321}">
                <p14:modId xmlns:p14="http://schemas.microsoft.com/office/powerpoint/2010/main" val="346023653"/>
              </p:ext>
            </p:extLst>
          </p:nvPr>
        </p:nvGraphicFramePr>
        <p:xfrm>
          <a:off x="0" y="0"/>
          <a:ext cx="12192000" cy="6614160"/>
        </p:xfrm>
        <a:graphic>
          <a:graphicData uri="http://schemas.openxmlformats.org/drawingml/2006/table">
            <a:tbl>
              <a:tblPr/>
              <a:tblGrid>
                <a:gridCol w="42672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6543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Mv~r/] e~takswp e~rok n~nidwron n~te niy~m/i Abel : nem ]yucia~ n~te peniwt Abraam : nem ]tebi c~nou] n~te ],/ra. Pair/] on nikeeu,arict/rion n~te neke~biaik sopou e~rok : Na pihouo~ nem na pikouji : n/eth/p nem n/eyouwnh e~bol.</a:t>
                      </a:r>
                      <a:r>
                        <a:rPr kumimoji="0" lang="en-US"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a:ln>
                            <a:noFill/>
                          </a:ln>
                          <a:solidFill>
                            <a:schemeClr val="tx1"/>
                          </a:solidFill>
                          <a:effectLst/>
                          <a:latin typeface="Arial" charset="0"/>
                          <a:cs typeface="Arial" charset="0"/>
                        </a:rPr>
                        <a:t>Et comme Tu as accepté les offrandes d’Abel le juste, le sacrifice de notre père Abraham et les deux pièces de la veuve, </a:t>
                      </a:r>
                      <a:r>
                        <a:rPr lang="fr-FR" sz="3100" kern="1200">
                          <a:solidFill>
                            <a:schemeClr val="tx1"/>
                          </a:solidFill>
                          <a:effectLst/>
                          <a:latin typeface="Arial" panose="020B0604020202020204" pitchFamily="34" charset="0"/>
                          <a:ea typeface="+mn-ea"/>
                          <a:cs typeface="+mn-cs"/>
                        </a:rPr>
                        <a:t>reçois aussi les offrandes d’action de grâce de Tes serviteurs, ceux qui sont dans l’abondance et ceux qui sont dans la peine, les cachées et les manifestées.</a:t>
                      </a:r>
                      <a:endParaRPr kumimoji="0" lang="en-US" sz="31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وكما قبلتَ إليكَ قرابين هابيل الصدّيق وذبيحة أبينا إبراهيم وفلسى الأرملة. هكذا أيضاً نذور عبيدك اقبلها إليك. أصحاب الكثير وأصحاب القليل</a:t>
                      </a:r>
                      <a:r>
                        <a:rPr kumimoji="0" lang="ar-EG"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الخفيات والظاهرات </a:t>
                      </a:r>
                      <a:endParaRPr kumimoji="0" lang="ar-EG" sz="37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8014440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6802" name="Group 34"/>
          <p:cNvGraphicFramePr>
            <a:graphicFrameLocks noGrp="1"/>
          </p:cNvGraphicFramePr>
          <p:nvPr>
            <p:ph sz="half" idx="1"/>
            <p:extLst>
              <p:ext uri="{D42A27DB-BD31-4B8C-83A1-F6EECF244321}">
                <p14:modId xmlns:p14="http://schemas.microsoft.com/office/powerpoint/2010/main" val="2031089273"/>
              </p:ext>
            </p:extLst>
          </p:nvPr>
        </p:nvGraphicFramePr>
        <p:xfrm>
          <a:off x="0" y="0"/>
          <a:ext cx="12192000" cy="6872224"/>
        </p:xfrm>
        <a:graphic>
          <a:graphicData uri="http://schemas.openxmlformats.org/drawingml/2006/table">
            <a:tbl>
              <a:tblPr/>
              <a:tblGrid>
                <a:gridCol w="4258733">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gridCol w="3716867">
                  <a:extLst>
                    <a:ext uri="{9D8B030D-6E8A-4147-A177-3AD203B41FA5}">
                      <a16:colId xmlns:a16="http://schemas.microsoft.com/office/drawing/2014/main" val="20002"/>
                    </a:ext>
                  </a:extLst>
                </a:gridCol>
              </a:tblGrid>
              <a:tr h="68722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N/eyouws e~i~n~i nak e~qoun ouoh m~mon n~twou : nem n/e~taui~ni nak e~qoun qen paie~hoou n~te v~oou n~nai dwron nai.</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Moi nwou n~niattako n~t~sebiw~ n~n/eynatako : naniv/oui~ n~t~sebiw~ n~na p~kahi : Nou/~ou noutamion mahou e~bolqen a~gayon niben</a:t>
                      </a:r>
                      <a:r>
                        <a:rPr kumimoji="0" lang="en-US" sz="3100" b="0" i="0" u="none" strike="noStrike" cap="none" normalizeH="0" baseline="0">
                          <a:ln>
                            <a:noFill/>
                          </a:ln>
                          <a:solidFill>
                            <a:schemeClr val="tx1"/>
                          </a:solidFill>
                          <a:effectLst/>
                          <a:latin typeface="Arial" charset="0"/>
                          <a:cs typeface="Arial" charset="0"/>
                        </a:rPr>
                        <a:t>.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A ceux qui veulent offrir mais ne le peuvent pas, et à ceux qui T’ont offert ces offrandes aujourd’hui,</a:t>
                      </a:r>
                      <a:r>
                        <a:rPr lang="fr-FR" sz="2900" kern="1200">
                          <a:solidFill>
                            <a:schemeClr val="tx1"/>
                          </a:solidFill>
                          <a:effectLst/>
                          <a:latin typeface="Arial" panose="020B0604020202020204" pitchFamily="34" charset="0"/>
                          <a:ea typeface="+mn-ea"/>
                          <a:cs typeface="+mn-cs"/>
                        </a:rPr>
                        <a:t> accorde-leur des biens incorruptibles au lieu des éphémères, des célestes au lieu des terrestres, des éternels au lieu des temporels. Leurs maisons et leurs greniers, remplis-les de tous les biens</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والذين يُريدون أن يقدّموا لكَ وليس لهم. والذين قدّموا لكَ في هذا اليَوم هذه القرابين،</a:t>
                      </a:r>
                      <a:r>
                        <a:rPr kumimoji="0" lang="fr-FR"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أعطهم الباقيات عِوض الفانيات. السمائيات عِوض الأرضيات. الأبديات عِوض الزمنيات.</a:t>
                      </a:r>
                      <a:r>
                        <a:rPr kumimoji="0" lang="ar-EG"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بيوتهم ومخازنهم املأها من كل الخيرات.</a:t>
                      </a:r>
                      <a:r>
                        <a:rPr kumimoji="0" lang="en-US" sz="3700" b="0" i="0" u="none" strike="noStrike" cap="none" normalizeH="0" baseline="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8557577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6505" name="Group 25"/>
          <p:cNvGraphicFramePr>
            <a:graphicFrameLocks noGrp="1"/>
          </p:cNvGraphicFramePr>
          <p:nvPr>
            <p:ph sz="half" idx="1"/>
            <p:extLst>
              <p:ext uri="{D42A27DB-BD31-4B8C-83A1-F6EECF244321}">
                <p14:modId xmlns:p14="http://schemas.microsoft.com/office/powerpoint/2010/main" val="97780147"/>
              </p:ext>
            </p:extLst>
          </p:nvPr>
        </p:nvGraphicFramePr>
        <p:xfrm>
          <a:off x="0" y="0"/>
          <a:ext cx="12192000" cy="6739128"/>
        </p:xfrm>
        <a:graphic>
          <a:graphicData uri="http://schemas.openxmlformats.org/drawingml/2006/table">
            <a:tbl>
              <a:tblPr/>
              <a:tblGrid>
                <a:gridCol w="4199467">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606800">
                  <a:extLst>
                    <a:ext uri="{9D8B030D-6E8A-4147-A177-3AD203B41FA5}">
                      <a16:colId xmlns:a16="http://schemas.microsoft.com/office/drawing/2014/main" val="20002"/>
                    </a:ext>
                  </a:extLst>
                </a:gridCol>
              </a:tblGrid>
              <a:tr h="67238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Matakto e~rwou P~{oic n~t~jom n~te nekaggeloc nem nekar,/aggeloc e~youab. Mv~r/] e~tauerv~meui~ m~PekRan e~youab hijen pikahi : a~ripoumeui~ hwou P~{oic</a:t>
                      </a:r>
                      <a:r>
                        <a:rPr kumimoji="0" lang="en-US" sz="3100" b="0" i="0" u="none" strike="noStrike" cap="none" normalizeH="0" baseline="0">
                          <a:ln>
                            <a:noFill/>
                          </a:ln>
                          <a:solidFill>
                            <a:schemeClr val="tx1"/>
                          </a:solidFill>
                          <a:effectLst/>
                          <a:latin typeface="Arial" charset="0"/>
                          <a:cs typeface="Arial" charset="0"/>
                        </a:rPr>
                        <a:t> </a:t>
                      </a:r>
                      <a:r>
                        <a:rPr kumimoji="0" lang="en-US" sz="3100" b="0" i="0" u="none" strike="noStrike" cap="none" normalizeH="0" baseline="0">
                          <a:ln>
                            <a:noFill/>
                          </a:ln>
                          <a:solidFill>
                            <a:schemeClr val="tx1"/>
                          </a:solidFill>
                          <a:effectLst/>
                          <a:latin typeface="Coptic1" pitchFamily="2" charset="0"/>
                          <a:cs typeface="Arial" charset="0"/>
                        </a:rPr>
                        <a:t>tekmetouro : ouoh qen paikee~w~n vai m~per,au n~cwk</a:t>
                      </a:r>
                      <a:r>
                        <a:rPr kumimoji="0" lang="en-US" sz="3100" b="0" i="0" u="none" strike="noStrike" cap="none" normalizeH="0" baseline="0">
                          <a:ln>
                            <a:noFill/>
                          </a:ln>
                          <a:solidFill>
                            <a:schemeClr val="tx1"/>
                          </a:solidFill>
                          <a:effectLst/>
                          <a:latin typeface="Arial" charset="0"/>
                          <a:cs typeface="Arial"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a:ln>
                            <a:noFill/>
                          </a:ln>
                          <a:solidFill>
                            <a:srgbClr val="FF9900"/>
                          </a:solidFill>
                          <a:effectLst/>
                          <a:uLnTx/>
                          <a:uFillTx/>
                          <a:latin typeface="Coptic1" pitchFamily="2" charset="0"/>
                          <a:ea typeface="+mn-ea"/>
                          <a:cs typeface="Arial" charset="0"/>
                        </a:rPr>
                        <a:t>Pilaoc :</a:t>
                      </a:r>
                      <a:endParaRPr kumimoji="0" lang="en-US" sz="21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Kurie~ e~le/~con</a:t>
                      </a:r>
                      <a:r>
                        <a:rPr kumimoji="0" lang="en-US" sz="3100" b="0" i="0" u="none" strike="noStrike" cap="none" normalizeH="0" baseline="0">
                          <a:ln>
                            <a:noFill/>
                          </a:ln>
                          <a:solidFill>
                            <a:schemeClr val="tx1"/>
                          </a:solidFill>
                          <a:effectLst/>
                          <a:latin typeface="Arial" charset="0"/>
                          <a:cs typeface="Arial" charset="0"/>
                        </a:rPr>
                        <a:t>.</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a:solidFill>
                            <a:schemeClr val="tx1"/>
                          </a:solidFill>
                          <a:effectLst/>
                          <a:latin typeface="Arial" panose="020B0604020202020204" pitchFamily="34" charset="0"/>
                          <a:ea typeface="+mn-ea"/>
                          <a:cs typeface="+mn-cs"/>
                        </a:rPr>
                        <a:t>préserve-les, Seigneur, par la force de Tes anges et de Tes archanges purs. Comme ils ont invoqué Ton saint Nom sur terre, souviens-Toi aussi, Seigneur, d’eux dans Ton Royaume et dans cette vie ne les éloigne pas de Toi.</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r>
                        <a:rPr kumimoji="0" lang="en-US" sz="27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Arial" charset="0"/>
                          <a:cs typeface="Arial" charset="0"/>
                        </a:rPr>
                        <a:t>Pitié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500" b="0" i="0" u="none" strike="noStrike" cap="none" normalizeH="0" baseline="0">
                          <a:ln>
                            <a:noFill/>
                          </a:ln>
                          <a:solidFill>
                            <a:schemeClr val="tx1"/>
                          </a:solidFill>
                          <a:effectLst/>
                          <a:latin typeface="Arial" charset="0"/>
                          <a:cs typeface="Arial" charset="0"/>
                        </a:rPr>
                        <a:t>أحطهم يا رب بقوة ملائكتك ورؤساء ملائكتك الأطهار. وكما ذكروا أسمك القدوس على الأرض أذكرهم هم أيضاً يا ربُ</a:t>
                      </a:r>
                      <a:r>
                        <a:rPr kumimoji="0" lang="fr-FR" sz="3500" b="0" i="0" u="none" strike="noStrike" cap="none" normalizeH="0" baseline="0">
                          <a:ln>
                            <a:noFill/>
                          </a:ln>
                          <a:solidFill>
                            <a:schemeClr val="tx1"/>
                          </a:solidFill>
                          <a:effectLst/>
                          <a:latin typeface="Arial" charset="0"/>
                          <a:cs typeface="Arial" charset="0"/>
                        </a:rPr>
                        <a:t> </a:t>
                      </a:r>
                      <a:r>
                        <a:rPr kumimoji="0" lang="ar-SA" sz="3500" b="0" i="0" u="none" strike="noStrike" cap="none" normalizeH="0" baseline="0">
                          <a:ln>
                            <a:noFill/>
                          </a:ln>
                          <a:solidFill>
                            <a:schemeClr val="tx1"/>
                          </a:solidFill>
                          <a:effectLst/>
                          <a:latin typeface="Arial" charset="0"/>
                          <a:cs typeface="Arial" charset="0"/>
                        </a:rPr>
                        <a:t>في مَلكوتك. وفى هذا الدهر لا تتركهم عنكَ.</a:t>
                      </a:r>
                      <a:endParaRPr kumimoji="0" lang="fr-FR" sz="35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en-CA"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500" b="0" i="0" u="none" strike="noStrike" cap="none" normalizeH="0" baseline="0">
                          <a:ln>
                            <a:noFill/>
                          </a:ln>
                          <a:solidFill>
                            <a:schemeClr val="tx1"/>
                          </a:solidFill>
                          <a:effectLst/>
                          <a:latin typeface="Arial" charset="0"/>
                          <a:cs typeface="Arial" charset="0"/>
                        </a:rPr>
                        <a:t>يَا رَبُّ ارْحَمْ. </a:t>
                      </a:r>
                      <a:endParaRPr kumimoji="0" lang="ar-EG" sz="35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7243593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1261569460"/>
              </p:ext>
            </p:extLst>
          </p:nvPr>
        </p:nvGraphicFramePr>
        <p:xfrm>
          <a:off x="143341" y="1220755"/>
          <a:ext cx="11905323" cy="3936302"/>
        </p:xfrm>
        <a:graphic>
          <a:graphicData uri="http://schemas.openxmlformats.org/drawingml/2006/table">
            <a:tbl>
              <a:tblPr firstRow="1" bandRow="1">
                <a:tableStyleId>{5C22544A-7EE6-4342-B048-85BDC9FD1C3A}</a:tableStyleId>
              </a:tblPr>
              <a:tblGrid>
                <a:gridCol w="4251377">
                  <a:extLst>
                    <a:ext uri="{9D8B030D-6E8A-4147-A177-3AD203B41FA5}">
                      <a16:colId xmlns:a16="http://schemas.microsoft.com/office/drawing/2014/main" val="4000093288"/>
                    </a:ext>
                  </a:extLst>
                </a:gridCol>
                <a:gridCol w="3946849">
                  <a:extLst>
                    <a:ext uri="{9D8B030D-6E8A-4147-A177-3AD203B41FA5}">
                      <a16:colId xmlns:a16="http://schemas.microsoft.com/office/drawing/2014/main" val="4164998953"/>
                    </a:ext>
                  </a:extLst>
                </a:gridCol>
                <a:gridCol w="3707097">
                  <a:extLst>
                    <a:ext uri="{9D8B030D-6E8A-4147-A177-3AD203B41FA5}">
                      <a16:colId xmlns:a16="http://schemas.microsoft.com/office/drawing/2014/main" val="3034421375"/>
                    </a:ext>
                  </a:extLst>
                </a:gridCol>
              </a:tblGrid>
              <a:tr h="3764213">
                <a:tc>
                  <a:txBody>
                    <a:bodyPr/>
                    <a:lstStyle/>
                    <a:p>
                      <a:pPr algn="just">
                        <a:lnSpc>
                          <a:spcPct val="115000"/>
                        </a:lnSpc>
                        <a:spcAft>
                          <a:spcPts val="0"/>
                        </a:spcAft>
                      </a:pPr>
                      <a:r>
                        <a:rPr lang="fr-FR" sz="2800" b="0" u="sng">
                          <a:solidFill>
                            <a:srgbClr val="FF9900"/>
                          </a:solidFill>
                          <a:latin typeface="Coptic1" pitchFamily="2" charset="0"/>
                        </a:rPr>
                        <a:t>Piou/b :</a:t>
                      </a:r>
                      <a:endParaRPr lang="sv-SE" sz="2800" b="0">
                        <a:solidFill>
                          <a:srgbClr val="FFFFFF"/>
                        </a:solidFill>
                        <a:effectLst/>
                        <a:latin typeface="Coptic1" pitchFamily="2" charset="0"/>
                        <a:ea typeface="Calibri" panose="020F0502020204030204" pitchFamily="34" charset="0"/>
                        <a:cs typeface="Arial" panose="020B0604020202020204" pitchFamily="34" charset="0"/>
                      </a:endParaRPr>
                    </a:p>
                    <a:p>
                      <a:pPr algn="just">
                        <a:lnSpc>
                          <a:spcPct val="115000"/>
                        </a:lnSpc>
                        <a:spcAft>
                          <a:spcPts val="0"/>
                        </a:spcAft>
                      </a:pPr>
                      <a:r>
                        <a:rPr lang="sv-SE" sz="4000" b="0">
                          <a:solidFill>
                            <a:srgbClr val="FFFFFF"/>
                          </a:solidFill>
                          <a:effectLst/>
                          <a:latin typeface="Coptic1" pitchFamily="2" charset="0"/>
                          <a:ea typeface="Calibri" panose="020F0502020204030204" pitchFamily="34" charset="0"/>
                          <a:cs typeface="Arial" panose="020B0604020202020204" pitchFamily="34" charset="0"/>
                        </a:rPr>
                        <a:t>A~riv~meui~ P% n~nikat/,oumenoc n~te peklaoc nai nwou.</a:t>
                      </a:r>
                      <a:endParaRPr lang="fr-FR" sz="40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800" b="0" u="sng">
                          <a:solidFill>
                            <a:srgbClr val="FF9900"/>
                          </a:solidFill>
                          <a:latin typeface="Arial" panose="020B0604020202020204" pitchFamily="34" charset="0"/>
                        </a:rPr>
                        <a:t>Le prêtre :</a:t>
                      </a:r>
                      <a:endParaRPr lang="fr-FR" sz="2800" b="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40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Souviens-Toi Seigneur des catéchumènes de ton peuple. Aie pitié d'eux.</a:t>
                      </a:r>
                      <a:endParaRPr lang="fr-FR" sz="40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3200" b="0" u="sng" kern="1200">
                          <a:solidFill>
                            <a:srgbClr val="FF9900"/>
                          </a:solidFill>
                          <a:effectLst/>
                          <a:latin typeface="Arial" panose="020B0604020202020204" pitchFamily="34" charset="0"/>
                          <a:ea typeface="+mn-ea"/>
                          <a:cs typeface="+mn-cs"/>
                        </a:rPr>
                        <a:t>الْكَاهِنُ : </a:t>
                      </a:r>
                      <a:endParaRPr lang="fr-FR" sz="3200" b="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1">
                        <a:lnSpc>
                          <a:spcPct val="115000"/>
                        </a:lnSpc>
                        <a:spcAft>
                          <a:spcPts val="0"/>
                        </a:spcAft>
                      </a:pPr>
                      <a:r>
                        <a:rPr lang="ar-EG" sz="40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أذكر يا</a:t>
                      </a:r>
                      <a:r>
                        <a:rPr lang="fr-FR" sz="40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r>
                        <a:rPr lang="ar-EG" sz="40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رب موعوظي شعبك. ارحمهم.</a:t>
                      </a:r>
                    </a:p>
                    <a:p>
                      <a:pPr algn="just" rtl="1">
                        <a:lnSpc>
                          <a:spcPct val="115000"/>
                        </a:lnSpc>
                        <a:spcAft>
                          <a:spcPts val="0"/>
                        </a:spcAft>
                      </a:pPr>
                      <a:endParaRPr lang="fr-FR" sz="40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73939477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2768068829"/>
              </p:ext>
            </p:extLst>
          </p:nvPr>
        </p:nvGraphicFramePr>
        <p:xfrm>
          <a:off x="0" y="164639"/>
          <a:ext cx="12192000" cy="5995867"/>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3812654652"/>
                    </a:ext>
                  </a:extLst>
                </a:gridCol>
              </a:tblGrid>
              <a:tr h="5013960">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400" b="0" u="sng" kern="1200">
                          <a:solidFill>
                            <a:srgbClr val="FF9900"/>
                          </a:solidFill>
                          <a:latin typeface="Coptic1" pitchFamily="2" charset="0"/>
                          <a:ea typeface="+mn-ea"/>
                          <a:cs typeface="+mn-cs"/>
                        </a:rPr>
                        <a:t>Pidia~kwn :</a:t>
                      </a:r>
                      <a:endParaRPr lang="fr-FR" sz="1300" b="0" kern="1200">
                        <a:solidFill>
                          <a:srgbClr val="FFFFFF"/>
                        </a:solidFill>
                        <a:latin typeface="Coptic1" pitchFamily="2" charset="0"/>
                        <a:ea typeface="+mn-ea"/>
                        <a:cs typeface="+mn-cs"/>
                      </a:endParaRPr>
                    </a:p>
                    <a:p>
                      <a:pPr algn="just">
                        <a:lnSpc>
                          <a:spcPct val="115000"/>
                        </a:lnSpc>
                        <a:spcAft>
                          <a:spcPts val="0"/>
                        </a:spcAft>
                      </a:pPr>
                      <a:r>
                        <a:rPr lang="fr-FR" sz="2900" b="0" kern="1200">
                          <a:solidFill>
                            <a:srgbClr val="FFFFFF"/>
                          </a:solidFill>
                          <a:effectLst/>
                          <a:latin typeface="Coptic1" pitchFamily="2" charset="0"/>
                          <a:ea typeface="Calibri" panose="020F0502020204030204" pitchFamily="34" charset="0"/>
                          <a:cs typeface="Arial" panose="020B0604020202020204" pitchFamily="34" charset="0"/>
                        </a:rPr>
                        <a:t>Twbh\ e~jen nikat/,oumenoc n~te penlaoc hina n~te P,#c# Pennou] c~mou e~rwou n~teftajrwou qen pinah] etcoutwn sa pinifi n~qae~ n~tef,a nennobi nan e~bol.</a:t>
                      </a:r>
                      <a:endParaRPr kumimoji="0" lang="fr-FR" sz="2900" b="0" i="0" u="none" strike="noStrike" kern="1200" cap="none" spc="0" normalizeH="0" baseline="0" dirty="0">
                        <a:ln>
                          <a:noFill/>
                        </a:ln>
                        <a:solidFill>
                          <a:srgbClr val="FFFFFF"/>
                        </a:solidFill>
                        <a:effectLst/>
                        <a:uLnTx/>
                        <a:uFillTx/>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000" b="0" u="sng" kern="1200">
                          <a:solidFill>
                            <a:srgbClr val="FF9900"/>
                          </a:solidFill>
                          <a:latin typeface="Arial" panose="020B0604020202020204" pitchFamily="34" charset="0"/>
                          <a:ea typeface="+mn-ea"/>
                          <a:cs typeface="+mn-cs"/>
                        </a:rPr>
                        <a:t>Le diacre :</a:t>
                      </a:r>
                    </a:p>
                    <a:p>
                      <a:pPr algn="just">
                        <a:lnSpc>
                          <a:spcPct val="115000"/>
                        </a:lnSpc>
                        <a:spcAft>
                          <a:spcPts val="1200"/>
                        </a:spcAft>
                      </a:pPr>
                      <a:r>
                        <a:rPr kumimoji="0" lang="fr-FR" sz="2700" b="0" i="0" u="none" strike="noStrike" kern="1200" cap="none" spc="0" normalizeH="0" baseline="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Implorez pour les catéchumènes de notre peuple pour que le Christ notre Dieu les enracine dans la Foi orthodoxe jusqu'au dernier soupir et qu'il nous pardonne nos péchés.</a:t>
                      </a:r>
                      <a:endParaRPr kumimoji="0" lang="fr-FR" sz="2700" b="0" i="0" u="none" strike="noStrike" kern="1200" cap="none" spc="0" normalizeH="0" baseline="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a:solidFill>
                            <a:srgbClr val="FF9900"/>
                          </a:solidFill>
                          <a:effectLst/>
                          <a:latin typeface="Arial" panose="020B0604020202020204" pitchFamily="34" charset="0"/>
                          <a:ea typeface="+mn-ea"/>
                          <a:cs typeface="+mn-cs"/>
                        </a:rPr>
                        <a:t>الشَّمَّاسُ : </a:t>
                      </a:r>
                      <a:endParaRPr lang="fr-FR" sz="2400" b="0" u="none" kern="1200">
                        <a:solidFill>
                          <a:srgbClr val="FFFFFF"/>
                        </a:solidFill>
                        <a:effectLst/>
                        <a:latin typeface="Arial" panose="020B0604020202020204" pitchFamily="34" charset="0"/>
                        <a:ea typeface="+mn-ea"/>
                        <a:cs typeface="+mn-cs"/>
                      </a:endParaRPr>
                    </a:p>
                    <a:p>
                      <a:pPr algn="just" rtl="1"/>
                      <a:r>
                        <a:rPr lang="fr-FR" sz="2400" b="0" u="none" kern="1200">
                          <a:solidFill>
                            <a:srgbClr val="FFFFFF"/>
                          </a:solidFill>
                          <a:effectLst/>
                          <a:latin typeface="Arial" panose="020B0604020202020204" pitchFamily="34" charset="0"/>
                          <a:ea typeface="+mn-ea"/>
                          <a:cs typeface="+mn-cs"/>
                        </a:rPr>
                        <a:t> </a:t>
                      </a:r>
                      <a:r>
                        <a:rPr lang="ar-EG" sz="4300" b="0" u="none" kern="1200">
                          <a:solidFill>
                            <a:srgbClr val="FFFFFF"/>
                          </a:solidFill>
                          <a:effectLst/>
                          <a:latin typeface="Arial" panose="020B0604020202020204" pitchFamily="34" charset="0"/>
                          <a:ea typeface="+mn-ea"/>
                          <a:cs typeface="+mn-cs"/>
                        </a:rPr>
                        <a:t>اطلبوا عن موعوظي شعبنا، لكي يباركهم ويثبتهم في الإيمان المستقيم إلي النفس الآخير، ويغفر لنا خطايانا.</a:t>
                      </a:r>
                    </a:p>
                    <a:p>
                      <a:pPr algn="just" rtl="1"/>
                      <a:endParaRPr lang="fr-FR" sz="3100" b="0" u="sng" kern="1200" dirty="0">
                        <a:solidFill>
                          <a:srgbClr val="FF9900"/>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86940033"/>
                  </a:ext>
                </a:extLst>
              </a:tr>
              <a:tr h="98190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0" u="sng" kern="1200">
                          <a:solidFill>
                            <a:srgbClr val="FF9900"/>
                          </a:solidFill>
                          <a:latin typeface="Coptic1" pitchFamily="2" charset="0"/>
                          <a:ea typeface="+mn-ea"/>
                          <a:cs typeface="+mn-cs"/>
                        </a:rPr>
                        <a:t>Pilaoc :</a:t>
                      </a:r>
                      <a:endParaRPr lang="fr-FR" sz="3700" b="0" u="sng" kern="120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000" b="0" u="sng" kern="1200">
                          <a:solidFill>
                            <a:srgbClr val="FF9900"/>
                          </a:solidFill>
                          <a:latin typeface="Arial" panose="020B0604020202020204" pitchFamily="34" charset="0"/>
                          <a:ea typeface="+mn-ea"/>
                          <a:cs typeface="+mn-cs"/>
                        </a:rPr>
                        <a:t>Le peuple :</a:t>
                      </a:r>
                      <a:endParaRPr lang="fr-FR" sz="2800" b="0" u="sng" kern="1200">
                        <a:solidFill>
                          <a:srgbClr val="FF9900"/>
                        </a:solidFill>
                        <a:latin typeface="Arial" panose="020B0604020202020204" pitchFamily="34" charset="0"/>
                        <a:ea typeface="+mn-ea"/>
                        <a:cs typeface="+mn-cs"/>
                      </a:endParaRPr>
                    </a:p>
                    <a:p>
                      <a:pPr algn="just"/>
                      <a:r>
                        <a:rPr lang="fr-FR" sz="2700" b="0" kern="1200">
                          <a:solidFill>
                            <a:srgbClr val="FFFFFF"/>
                          </a:solidFill>
                          <a:effectLst/>
                          <a:latin typeface="Arial" panose="020B0604020202020204" pitchFamily="34" charset="0"/>
                          <a:ea typeface="+mn-ea"/>
                          <a:cs typeface="+mn-cs"/>
                        </a:rPr>
                        <a:t>Pitié Seigneur.</a:t>
                      </a:r>
                      <a:endParaRPr lang="fr-FR" sz="2700" b="0" kern="1200" dirty="0">
                        <a:solidFill>
                          <a:srgbClr val="FFFFFF"/>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a:solidFill>
                            <a:srgbClr val="FF9900"/>
                          </a:solidFill>
                          <a:effectLst/>
                          <a:latin typeface="Arial" panose="020B0604020202020204" pitchFamily="34" charset="0"/>
                          <a:ea typeface="+mn-ea"/>
                          <a:cs typeface="+mn-cs"/>
                        </a:rPr>
                        <a:t>الشَّعْبُ : </a:t>
                      </a:r>
                      <a:endParaRPr lang="fr-FR" sz="2400" b="0" u="sng" kern="1200">
                        <a:solidFill>
                          <a:srgbClr val="FF9900"/>
                        </a:solidFill>
                        <a:effectLst/>
                        <a:latin typeface="Arial" panose="020B0604020202020204" pitchFamily="34" charset="0"/>
                        <a:ea typeface="+mn-ea"/>
                        <a:cs typeface="+mn-cs"/>
                      </a:endParaRPr>
                    </a:p>
                    <a:p>
                      <a:pPr algn="just" rtl="1"/>
                      <a:r>
                        <a:rPr lang="ar-SA" sz="2400" b="0" kern="1200">
                          <a:solidFill>
                            <a:srgbClr val="FFFFFF"/>
                          </a:solidFill>
                          <a:effectLst/>
                          <a:latin typeface="Arial" panose="020B0604020202020204" pitchFamily="34" charset="0"/>
                          <a:ea typeface="+mn-ea"/>
                          <a:cs typeface="+mn-cs"/>
                        </a:rPr>
                        <a:t>يَا رَبُّ ارْحَمْ. </a:t>
                      </a:r>
                      <a:endParaRPr lang="fr-FR" sz="2400" b="0" dirty="0">
                        <a:solidFill>
                          <a:srgbClr val="FFFFFF"/>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9172906"/>
                  </a:ext>
                </a:extLst>
              </a:tr>
            </a:tbl>
          </a:graphicData>
        </a:graphic>
      </p:graphicFrame>
    </p:spTree>
    <p:extLst>
      <p:ext uri="{BB962C8B-B14F-4D97-AF65-F5344CB8AC3E}">
        <p14:creationId xmlns:p14="http://schemas.microsoft.com/office/powerpoint/2010/main" val="21540270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673041276"/>
              </p:ext>
            </p:extLst>
          </p:nvPr>
        </p:nvGraphicFramePr>
        <p:xfrm>
          <a:off x="0" y="0"/>
          <a:ext cx="12192000" cy="6820726"/>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643898362"/>
                    </a:ext>
                  </a:extLst>
                </a:gridCol>
                <a:gridCol w="4293419">
                  <a:extLst>
                    <a:ext uri="{9D8B030D-6E8A-4147-A177-3AD203B41FA5}">
                      <a16:colId xmlns:a16="http://schemas.microsoft.com/office/drawing/2014/main" val="928857037"/>
                    </a:ext>
                  </a:extLst>
                </a:gridCol>
                <a:gridCol w="3834581">
                  <a:extLst>
                    <a:ext uri="{9D8B030D-6E8A-4147-A177-3AD203B41FA5}">
                      <a16:colId xmlns:a16="http://schemas.microsoft.com/office/drawing/2014/main" val="2709813572"/>
                    </a:ext>
                  </a:extLst>
                </a:gridCol>
              </a:tblGrid>
              <a:tr h="5232400">
                <a:tc>
                  <a:txBody>
                    <a:bodyPr/>
                    <a:lstStyle/>
                    <a:p>
                      <a:pPr algn="just">
                        <a:lnSpc>
                          <a:spcPct val="115000"/>
                        </a:lnSpc>
                        <a:spcAft>
                          <a:spcPts val="0"/>
                        </a:spcAft>
                      </a:pPr>
                      <a:r>
                        <a:rPr lang="fr-FR" sz="2700" b="0" u="sng" kern="1200">
                          <a:solidFill>
                            <a:srgbClr val="FF9900"/>
                          </a:solidFill>
                          <a:latin typeface="Coptic1" pitchFamily="2" charset="0"/>
                          <a:ea typeface="+mn-ea"/>
                          <a:cs typeface="+mn-cs"/>
                        </a:rPr>
                        <a:t>Piou/b :</a:t>
                      </a:r>
                    </a:p>
                    <a:p>
                      <a:pPr algn="just">
                        <a:lnSpc>
                          <a:spcPct val="115000"/>
                        </a:lnSpc>
                        <a:spcAft>
                          <a:spcPts val="0"/>
                        </a:spcAft>
                      </a:pPr>
                      <a:r>
                        <a:rPr lang="fi-FI" sz="2800" b="0">
                          <a:solidFill>
                            <a:srgbClr val="FFFFFF"/>
                          </a:solidFill>
                          <a:effectLst/>
                          <a:latin typeface="Coptic1" pitchFamily="2" charset="0"/>
                          <a:ea typeface="Calibri" panose="020F0502020204030204" pitchFamily="34" charset="0"/>
                          <a:cs typeface="Arial" panose="020B0604020202020204" pitchFamily="34" charset="0"/>
                        </a:rPr>
                        <a:t>Cwjp niben m~metsamse i~dolwn hitou e~bolqen pouh/t. Peknomoc tekho] nekentolh nekmeym/i nekouahcahni e#y#u# matajrwou n~q~r/i qen pouh/t. </a:t>
                      </a:r>
                      <a:r>
                        <a:rPr lang="fr-FR" sz="2800" b="0">
                          <a:solidFill>
                            <a:srgbClr val="FFFFFF"/>
                          </a:solidFill>
                          <a:effectLst/>
                          <a:latin typeface="Coptic1" pitchFamily="2" charset="0"/>
                          <a:ea typeface="Calibri" panose="020F0502020204030204" pitchFamily="34" charset="0"/>
                          <a:cs typeface="Arial" panose="020B0604020202020204" pitchFamily="34" charset="0"/>
                        </a:rPr>
                        <a:t>M/ic nwou eyroucouen p~tajro n~nicaji etauerkat/,in m~mwou n~q/tou. </a:t>
                      </a:r>
                      <a:endParaRPr lang="fr-FR" sz="28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400" b="0" u="sng">
                          <a:solidFill>
                            <a:srgbClr val="FF9900"/>
                          </a:solidFill>
                          <a:latin typeface="Arial" panose="020B0604020202020204" pitchFamily="34" charset="0"/>
                        </a:rPr>
                        <a:t>Le prêtre :</a:t>
                      </a:r>
                    </a:p>
                    <a:p>
                      <a:pPr algn="just">
                        <a:lnSpc>
                          <a:spcPct val="115000"/>
                        </a:lnSpc>
                        <a:spcAft>
                          <a:spcPts val="1200"/>
                        </a:spcAft>
                      </a:pPr>
                      <a:r>
                        <a:rPr lang="fr-FR" sz="28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Ôte de leurs cœurs tout reste de l’adoration des idoles. Enracine en eux Ta Loi, Ta crainte, Tes commandements, Ta justice et Tes saintes injonctions. Donne-leur de connaître la permanence des paroles qui leur ont été enseignés.</a:t>
                      </a:r>
                      <a:endParaRPr lang="fr-FR" sz="28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000" b="0" u="sng" kern="1200">
                          <a:solidFill>
                            <a:srgbClr val="FF9900"/>
                          </a:solidFill>
                          <a:effectLst/>
                          <a:latin typeface="Arial" panose="020B0604020202020204" pitchFamily="34" charset="0"/>
                          <a:ea typeface="+mn-ea"/>
                          <a:cs typeface="+mn-cs"/>
                        </a:rPr>
                        <a:t>الْكَاهِنُ : </a:t>
                      </a:r>
                      <a:endParaRPr lang="fr-FR" sz="2000" b="0" u="sng" kern="1200">
                        <a:solidFill>
                          <a:srgbClr val="FF9900"/>
                        </a:solidFill>
                        <a:effectLst/>
                        <a:latin typeface="Arial" panose="020B0604020202020204" pitchFamily="34" charset="0"/>
                        <a:ea typeface="+mn-ea"/>
                        <a:cs typeface="+mn-cs"/>
                      </a:endParaRPr>
                    </a:p>
                    <a:p>
                      <a:pPr algn="just" rtl="1"/>
                      <a:r>
                        <a:rPr lang="ar-EG" sz="4000" b="0" u="none" kern="1200">
                          <a:solidFill>
                            <a:srgbClr val="FFFFFF"/>
                          </a:solidFill>
                          <a:effectLst/>
                          <a:latin typeface="Arial" panose="020B0604020202020204" pitchFamily="34" charset="0"/>
                          <a:ea typeface="+mn-ea"/>
                          <a:cs typeface="+mn-cs"/>
                        </a:rPr>
                        <a:t>ثبتهم في الإيمان بك كل بقية عبادة الأوثان انزعها من قلوبهم ناموسك. خوفك. وصاياك. حقوقك وأوامرك المقدسة ثبتها في قلوبهم</a:t>
                      </a:r>
                      <a:r>
                        <a:rPr lang="fr-FR" sz="4000" b="0" u="none" kern="1200">
                          <a:solidFill>
                            <a:srgbClr val="FFFFFF"/>
                          </a:solidFill>
                          <a:effectLst/>
                          <a:latin typeface="Arial" panose="020B0604020202020204" pitchFamily="34" charset="0"/>
                          <a:ea typeface="+mn-ea"/>
                          <a:cs typeface="+mn-cs"/>
                        </a:rPr>
                        <a:t> </a:t>
                      </a:r>
                      <a:r>
                        <a:rPr lang="ar-EG" sz="4000" b="0">
                          <a:solidFill>
                            <a:srgbClr val="FFFFFF"/>
                          </a:solidFill>
                          <a:effectLst/>
                          <a:latin typeface="Book Antiqua" panose="02040602050305030304" pitchFamily="18" charset="0"/>
                          <a:ea typeface="Times New Roman" panose="02020603050405020304" pitchFamily="18" charset="0"/>
                          <a:cs typeface="+mn-cs"/>
                        </a:rPr>
                        <a:t>اعطهم أن يعرفوا ثبات الكلام الذي وعظوا به، </a:t>
                      </a:r>
                      <a:endParaRPr lang="ar-EG" sz="4000" b="0" u="none" kern="1200">
                        <a:solidFill>
                          <a:srgbClr val="FFFFFF"/>
                        </a:solidFill>
                        <a:effectLst/>
                        <a:latin typeface="Arial" panose="020B0604020202020204" pitchFamily="34" charset="0"/>
                        <a:ea typeface="+mn-ea"/>
                        <a:cs typeface="+mn-cs"/>
                      </a:endParaRPr>
                    </a:p>
                    <a:p>
                      <a:pPr algn="just" rtl="1"/>
                      <a:endParaRPr lang="fr-FR" sz="1900" b="0" u="sng" dirty="0">
                        <a:solidFill>
                          <a:srgbClr val="FF9900"/>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385483866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751771401"/>
              </p:ext>
            </p:extLst>
          </p:nvPr>
        </p:nvGraphicFramePr>
        <p:xfrm>
          <a:off x="0" y="380631"/>
          <a:ext cx="12192000" cy="5731256"/>
        </p:xfrm>
        <a:graphic>
          <a:graphicData uri="http://schemas.openxmlformats.org/drawingml/2006/table">
            <a:tbl>
              <a:tblPr firstRow="1" bandRow="1">
                <a:tableStyleId>{5C22544A-7EE6-4342-B048-85BDC9FD1C3A}</a:tableStyleId>
              </a:tblPr>
              <a:tblGrid>
                <a:gridCol w="4367808">
                  <a:extLst>
                    <a:ext uri="{9D8B030D-6E8A-4147-A177-3AD203B41FA5}">
                      <a16:colId xmlns:a16="http://schemas.microsoft.com/office/drawing/2014/main" val="4000093288"/>
                    </a:ext>
                  </a:extLst>
                </a:gridCol>
                <a:gridCol w="4128459">
                  <a:extLst>
                    <a:ext uri="{9D8B030D-6E8A-4147-A177-3AD203B41FA5}">
                      <a16:colId xmlns:a16="http://schemas.microsoft.com/office/drawing/2014/main" val="4164998953"/>
                    </a:ext>
                  </a:extLst>
                </a:gridCol>
                <a:gridCol w="3695733">
                  <a:extLst>
                    <a:ext uri="{9D8B030D-6E8A-4147-A177-3AD203B41FA5}">
                      <a16:colId xmlns:a16="http://schemas.microsoft.com/office/drawing/2014/main" val="3718067210"/>
                    </a:ext>
                  </a:extLst>
                </a:gridCol>
              </a:tblGrid>
              <a:tr h="4643120">
                <a:tc>
                  <a:txBody>
                    <a:bodyPr/>
                    <a:lstStyle/>
                    <a:p>
                      <a:pPr algn="just">
                        <a:lnSpc>
                          <a:spcPct val="115000"/>
                        </a:lnSpc>
                        <a:spcAft>
                          <a:spcPts val="1200"/>
                        </a:spcAft>
                      </a:pPr>
                      <a:r>
                        <a:rPr lang="fr-FR" sz="3200" b="0">
                          <a:solidFill>
                            <a:srgbClr val="FFFFFF"/>
                          </a:solidFill>
                          <a:effectLst/>
                          <a:latin typeface="Coptic1" pitchFamily="2" charset="0"/>
                          <a:ea typeface="Calibri" panose="020F0502020204030204" pitchFamily="34" charset="0"/>
                          <a:cs typeface="Arial" panose="020B0604020202020204" pitchFamily="34" charset="0"/>
                        </a:rPr>
                        <a:t>Qen pic/ou de ety/s marouerp~emp~sa m~pijwkem n~te pioua~hem mici e~p~,w e~bol n~te nounobi. Ekcob] m~mwou n~ouervei n~te Pekp~neuma e~youab.</a:t>
                      </a:r>
                      <a:endParaRPr lang="fr-FR" sz="3200" b="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700" b="0">
                          <a:solidFill>
                            <a:srgbClr val="FFFFFF"/>
                          </a:solidFill>
                          <a:effectLst/>
                          <a:latin typeface="Arial" panose="020B0604020202020204" pitchFamily="34" charset="0"/>
                          <a:ea typeface="Times New Roman" panose="02020603050405020304" pitchFamily="18" charset="0"/>
                          <a:cs typeface="Arial" panose="020B0604020202020204" pitchFamily="34" charset="0"/>
                        </a:rPr>
                        <a:t>Et au moment déterminé, qu’ils soient rendus dignes du bain de la nouvelle naissance pour la rémission de leurs péchés. Ainsi, Tu les prépares pour être un sanctuaire pour Ton Esprit Saint.</a:t>
                      </a:r>
                      <a:endParaRPr lang="fr-FR" sz="2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lnSpc>
                          <a:spcPct val="115000"/>
                        </a:lnSpc>
                        <a:spcAft>
                          <a:spcPts val="1200"/>
                        </a:spcAft>
                      </a:pPr>
                      <a:r>
                        <a:rPr lang="ar-EG" sz="3700" b="0">
                          <a:solidFill>
                            <a:srgbClr val="FFFFFF"/>
                          </a:solidFill>
                          <a:effectLst/>
                          <a:latin typeface="Book Antiqua" panose="02040602050305030304" pitchFamily="18" charset="0"/>
                          <a:ea typeface="Times New Roman" panose="02020603050405020304" pitchFamily="18" charset="0"/>
                          <a:cs typeface="Arial" panose="020B0604020202020204" pitchFamily="34" charset="0"/>
                        </a:rPr>
                        <a:t>وفي الزمن المحدد فليستحقوا حميم الميلاد الجديد لغفران خطاياهم، إذ تعدهم هيكلاً لروحك القدوس.</a:t>
                      </a:r>
                      <a:endParaRPr lang="ar-EG" sz="3700" b="0" dirty="0">
                        <a:solidFill>
                          <a:srgbClr val="FFFFFF"/>
                        </a:solidFill>
                        <a:effectLst/>
                        <a:latin typeface="Book Antiqua" panose="02040602050305030304" pitchFamily="18"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108305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kern="1200">
                          <a:solidFill>
                            <a:srgbClr val="FF9900"/>
                          </a:solidFill>
                          <a:latin typeface="Coptic1" pitchFamily="2" charset="0"/>
                          <a:ea typeface="+mn-ea"/>
                          <a:cs typeface="+mn-cs"/>
                        </a:rPr>
                        <a:t>Pilaoc :</a:t>
                      </a:r>
                      <a:endParaRPr lang="fr-FR" sz="4300" b="0" u="sng" kern="120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kern="1200">
                          <a:solidFill>
                            <a:srgbClr val="FFFFFF"/>
                          </a:solidFill>
                          <a:effectLst/>
                          <a:latin typeface="Coptic1" pitchFamily="2" charset="0"/>
                          <a:ea typeface="+mn-ea"/>
                          <a:cs typeface="+mn-cs"/>
                        </a:rPr>
                        <a:t>Kurie~ e~le/~con.</a:t>
                      </a:r>
                      <a:endParaRPr lang="fr-FR" sz="2700" b="0" kern="1200" dirty="0">
                        <a:solidFill>
                          <a:srgbClr val="FFFFFF"/>
                        </a:solidFill>
                        <a:effectLst/>
                        <a:latin typeface="Coptic1"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700" b="0" u="sng" kern="1200">
                          <a:solidFill>
                            <a:srgbClr val="FF9900"/>
                          </a:solidFill>
                          <a:latin typeface="Arial" panose="020B0604020202020204" pitchFamily="34" charset="0"/>
                          <a:ea typeface="+mn-ea"/>
                          <a:cs typeface="+mn-cs"/>
                        </a:rPr>
                        <a:t>Le peuple :</a:t>
                      </a:r>
                      <a:endParaRPr lang="fr-FR" sz="4300" b="0" u="sng" kern="1200">
                        <a:solidFill>
                          <a:srgbClr val="FF9900"/>
                        </a:solidFill>
                        <a:latin typeface="Arial" panose="020B0604020202020204" pitchFamily="34" charset="0"/>
                        <a:ea typeface="+mn-ea"/>
                        <a:cs typeface="+mn-cs"/>
                      </a:endParaRPr>
                    </a:p>
                    <a:p>
                      <a:pPr algn="just"/>
                      <a:r>
                        <a:rPr lang="fr-FR" sz="2700" b="0" kern="1200">
                          <a:solidFill>
                            <a:srgbClr val="FFFFFF"/>
                          </a:solidFill>
                          <a:effectLst/>
                          <a:latin typeface="Arial" panose="020B0604020202020204" pitchFamily="34" charset="0"/>
                          <a:ea typeface="+mn-ea"/>
                          <a:cs typeface="+mn-cs"/>
                        </a:rPr>
                        <a:t>Pitié Seigneur.</a:t>
                      </a:r>
                      <a:endParaRPr lang="fr-FR" sz="2700" b="0" kern="1200" dirty="0">
                        <a:solidFill>
                          <a:srgbClr val="FFFFFF"/>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fr-FR"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2608036"/>
                  </a:ext>
                </a:extLst>
              </a:tr>
            </a:tbl>
          </a:graphicData>
        </a:graphic>
      </p:graphicFrame>
    </p:spTree>
    <p:extLst>
      <p:ext uri="{BB962C8B-B14F-4D97-AF65-F5344CB8AC3E}">
        <p14:creationId xmlns:p14="http://schemas.microsoft.com/office/powerpoint/2010/main" val="17438120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55">
            <a:extLst>
              <a:ext uri="{FF2B5EF4-FFF2-40B4-BE49-F238E27FC236}">
                <a16:creationId xmlns:a16="http://schemas.microsoft.com/office/drawing/2014/main" id="{7F8B90A2-14BB-FAC9-A250-91165F71F1C0}"/>
              </a:ext>
            </a:extLst>
          </p:cNvPr>
          <p:cNvGraphicFramePr>
            <a:graphicFrameLocks/>
          </p:cNvGraphicFramePr>
          <p:nvPr>
            <p:extLst>
              <p:ext uri="{D42A27DB-BD31-4B8C-83A1-F6EECF244321}">
                <p14:modId xmlns:p14="http://schemas.microsoft.com/office/powerpoint/2010/main" val="3307907170"/>
              </p:ext>
            </p:extLst>
          </p:nvPr>
        </p:nvGraphicFramePr>
        <p:xfrm>
          <a:off x="0" y="5852160"/>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60411" name="Group 155"/>
          <p:cNvGraphicFramePr>
            <a:graphicFrameLocks noGrp="1"/>
          </p:cNvGraphicFramePr>
          <p:nvPr>
            <p:ph/>
            <p:extLst>
              <p:ext uri="{D42A27DB-BD31-4B8C-83A1-F6EECF244321}">
                <p14:modId xmlns:p14="http://schemas.microsoft.com/office/powerpoint/2010/main" val="4001391022"/>
              </p:ext>
            </p:extLst>
          </p:nvPr>
        </p:nvGraphicFramePr>
        <p:xfrm>
          <a:off x="1" y="545517"/>
          <a:ext cx="12191999" cy="5515111"/>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5515111">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fr-FR" sz="2400" u="sng" kern="1200">
                          <a:solidFill>
                            <a:srgbClr val="FF9900"/>
                          </a:solidFill>
                          <a:effectLst/>
                          <a:latin typeface="Coptic1" pitchFamily="2" charset="0"/>
                          <a:ea typeface="+mn-ea"/>
                          <a:cs typeface="+mn-cs"/>
                        </a:rPr>
                        <a:t>Piou/b :</a:t>
                      </a:r>
                    </a:p>
                    <a:p>
                      <a:pPr marL="0" marR="0" lvl="0" indent="0" algn="just" defTabSz="914400" rtl="0" eaLnBrk="1" fontAlgn="base" latinLnBrk="0" hangingPunct="1">
                        <a:lnSpc>
                          <a:spcPct val="100000"/>
                        </a:lnSpc>
                        <a:spcBef>
                          <a:spcPts val="0"/>
                        </a:spcBef>
                        <a:spcAft>
                          <a:spcPct val="0"/>
                        </a:spcAft>
                        <a:buClrTx/>
                        <a:buSzTx/>
                        <a:buFontTx/>
                        <a:buNone/>
                        <a:tabLst/>
                      </a:pPr>
                      <a:r>
                        <a:rPr lang="fr-FR" sz="3200" kern="1200">
                          <a:solidFill>
                            <a:schemeClr val="tx1"/>
                          </a:solidFill>
                          <a:effectLst/>
                          <a:latin typeface="Coptic1" pitchFamily="2" charset="0"/>
                          <a:ea typeface="+mn-ea"/>
                          <a:cs typeface="+mn-cs"/>
                        </a:rPr>
                        <a:t>V/e~tafmorf n~oulention hwc bwk : afhwbc m~pibws t/rf n~te A~dam : ouoh aferh~mot nan : n~t~hebcw n~te ]mets/ri n~nou]. Ten]ho e~rok P,#c#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400" b="0" i="0" u="sng" strike="noStrike" cap="none" normalizeH="0" baseline="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Toi qui t'es ceint d'un linge, a recouvert la nudité d'Adam et nous a accordé le vêtement de la filiation divine,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lang="ar-SA" sz="2800" b="0" u="sng" kern="1200">
                          <a:solidFill>
                            <a:srgbClr val="FF9900"/>
                          </a:solidFill>
                          <a:effectLst/>
                          <a:latin typeface="Arial" panose="020B0604020202020204" pitchFamily="34" charset="0"/>
                          <a:ea typeface="+mn-ea"/>
                          <a:cs typeface="+mn-cs"/>
                        </a:rPr>
                        <a:t>الْكَاهِنُ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200" b="0" i="0" u="none" strike="noStrike" cap="none" normalizeH="0" baseline="0">
                          <a:ln>
                            <a:noFill/>
                          </a:ln>
                          <a:solidFill>
                            <a:schemeClr val="tx1"/>
                          </a:solidFill>
                          <a:effectLst/>
                          <a:latin typeface="Arial" charset="0"/>
                          <a:cs typeface="+mn-cs"/>
                        </a:rPr>
                        <a:t>يا من اشتد بمنديل، وستر كل عراء آدم، وأنعم علينا بلباس البنوة الإلهية، نطلب اليك أيها المسيح الهنا اسمعنا وارحمنا.</a:t>
                      </a:r>
                      <a:endParaRPr kumimoji="0" lang="fr-FR" sz="42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1BEFBA46-50F0-3744-BCF3-A8E3BD744E80}"/>
              </a:ext>
            </a:extLst>
          </p:cNvPr>
          <p:cNvGraphicFramePr>
            <a:graphicFrameLocks noGrp="1"/>
          </p:cNvGraphicFramePr>
          <p:nvPr>
            <p:extLst>
              <p:ext uri="{D42A27DB-BD31-4B8C-83A1-F6EECF244321}">
                <p14:modId xmlns:p14="http://schemas.microsoft.com/office/powerpoint/2010/main" val="3641104010"/>
              </p:ext>
            </p:extLst>
          </p:nvPr>
        </p:nvGraphicFramePr>
        <p:xfrm>
          <a:off x="2032000" y="88317"/>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0053709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a:ln>
                            <a:noFill/>
                          </a:ln>
                          <a:solidFill>
                            <a:schemeClr val="tx1"/>
                          </a:solidFill>
                          <a:effectLst/>
                          <a:latin typeface="Arial" charset="0"/>
                          <a:cs typeface="Arial" charset="0"/>
                        </a:rPr>
                        <a:t>Implorations - </a:t>
                      </a:r>
                      <a:r>
                        <a:rPr kumimoji="0" lang="ar-AE" sz="2400" b="0" i="0" u="none" strike="noStrike" cap="none" normalizeH="0" baseline="0">
                          <a:ln>
                            <a:noFill/>
                          </a:ln>
                          <a:solidFill>
                            <a:schemeClr val="tx1"/>
                          </a:solidFill>
                          <a:effectLst/>
                          <a:latin typeface="Arial" charset="0"/>
                          <a:cs typeface="Arial" charset="0"/>
                        </a:rPr>
                        <a:t>طلبةٌ</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117647"/>
                  </a:ext>
                </a:extLst>
              </a:tr>
            </a:tbl>
          </a:graphicData>
        </a:graphic>
      </p:graphicFrame>
    </p:spTree>
    <p:extLst>
      <p:ext uri="{BB962C8B-B14F-4D97-AF65-F5344CB8AC3E}">
        <p14:creationId xmlns:p14="http://schemas.microsoft.com/office/powerpoint/2010/main" val="410069276"/>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712304665"/>
              </p:ext>
            </p:extLst>
          </p:nvPr>
        </p:nvGraphicFramePr>
        <p:xfrm>
          <a:off x="1" y="0"/>
          <a:ext cx="12191999" cy="5821680"/>
        </p:xfrm>
        <a:graphic>
          <a:graphicData uri="http://schemas.openxmlformats.org/drawingml/2006/table">
            <a:tbl>
              <a:tblPr/>
              <a:tblGrid>
                <a:gridCol w="4307249">
                  <a:extLst>
                    <a:ext uri="{9D8B030D-6E8A-4147-A177-3AD203B41FA5}">
                      <a16:colId xmlns:a16="http://schemas.microsoft.com/office/drawing/2014/main" val="1605821530"/>
                    </a:ext>
                  </a:extLst>
                </a:gridCol>
                <a:gridCol w="4099332">
                  <a:extLst>
                    <a:ext uri="{9D8B030D-6E8A-4147-A177-3AD203B41FA5}">
                      <a16:colId xmlns:a16="http://schemas.microsoft.com/office/drawing/2014/main" val="20000"/>
                    </a:ext>
                  </a:extLst>
                </a:gridCol>
                <a:gridCol w="3785418">
                  <a:extLst>
                    <a:ext uri="{9D8B030D-6E8A-4147-A177-3AD203B41FA5}">
                      <a16:colId xmlns:a16="http://schemas.microsoft.com/office/drawing/2014/main" val="20001"/>
                    </a:ext>
                  </a:extLst>
                </a:gridCol>
              </a:tblGrid>
              <a:tr h="5525729">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V/e~te e~bol hiten tefmetmairwmi : afswpi n~rwmi hiten tefa~gap/ e~qoun e~ron : afmorf n~oulention afiwi e~bol m~p~ywleb n~te nennobi. Ten]ho e~rok P,#c# penNou] cwtem e~ron ouoh nai nan.</a:t>
                      </a:r>
                      <a:endParaRPr kumimoji="0" lang="fr-CA" sz="80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100" b="0" i="0" u="none" strike="noStrike" cap="none" normalizeH="0" baseline="0">
                          <a:ln>
                            <a:noFill/>
                          </a:ln>
                          <a:solidFill>
                            <a:schemeClr val="tx1"/>
                          </a:solidFill>
                          <a:effectLst/>
                          <a:latin typeface="Arial" charset="0"/>
                          <a:cs typeface="Arial" charset="0"/>
                        </a:rPr>
                        <a:t>Toi, qui pour ton Amour pour les hommes, Tu t'es incarné, et Tu t'es ceint d'un linge et a lavé les souillures de nos péchés, nous T'implorons, ô Christ notre Dieu exauce-nous et aie pitié de nous.</a:t>
                      </a:r>
                      <a:endParaRPr kumimoji="0" lang="fr-FR" sz="31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يا مَنْ مِنْ أَجْلِ محبته للبشر صار إنساناً، وبمحبته لنا اشتد بمنديل وغسل أدناس خطايانا، نسألك أيها المسيح الهنا أن تسمعنا وترحمنا.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7A740C79-FEE3-5EA8-EDD1-923E53C81FD2}"/>
              </a:ext>
            </a:extLst>
          </p:cNvPr>
          <p:cNvGraphicFramePr>
            <a:graphicFrameLocks/>
          </p:cNvGraphicFramePr>
          <p:nvPr>
            <p:extLst>
              <p:ext uri="{D42A27DB-BD31-4B8C-83A1-F6EECF244321}">
                <p14:modId xmlns:p14="http://schemas.microsoft.com/office/powerpoint/2010/main" val="749440720"/>
              </p:ext>
            </p:extLst>
          </p:nvPr>
        </p:nvGraphicFramePr>
        <p:xfrm>
          <a:off x="1" y="5619039"/>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1609275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9C927-DB8B-AD85-443E-41FD0A8CDB20}"/>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7C34806C-BA3A-1689-BEC5-27D2F7A49A2C}"/>
              </a:ext>
            </a:extLst>
          </p:cNvPr>
          <p:cNvGraphicFramePr>
            <a:graphicFrameLocks noGrp="1"/>
          </p:cNvGraphicFramePr>
          <p:nvPr>
            <p:extLst>
              <p:ext uri="{D42A27DB-BD31-4B8C-83A1-F6EECF244321}">
                <p14:modId xmlns:p14="http://schemas.microsoft.com/office/powerpoint/2010/main" val="1098862434"/>
              </p:ext>
            </p:extLst>
          </p:nvPr>
        </p:nvGraphicFramePr>
        <p:xfrm>
          <a:off x="0" y="0"/>
          <a:ext cx="12192000" cy="521208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N/ de eynaneu nem n/e~ternofri cahni m~mwou nan : je N~yok pe e~tak] m~piersisi nan : e~hwmi e~jen nihof nem ni[l/ : nem e~jen ]jom t/rc n~te pijaji.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Comble-nous de tous les biens et de tous les dons convenables, car c’est Toi Qui nous as donné le pouvoir de fouler aux pieds les serpents, les scorpions, et toute la puissance de l’ennemi. </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a:ln>
                            <a:noFill/>
                          </a:ln>
                          <a:solidFill>
                            <a:schemeClr val="tx1"/>
                          </a:solidFill>
                          <a:effectLst/>
                          <a:latin typeface="Arial" charset="0"/>
                          <a:cs typeface="Arial" charset="0"/>
                        </a:rPr>
                        <a:t>أَمَّا ٱلصَّالِحَاتِ وَٱلنَّافِعَاتِ فَٱرْزُقْنَا إِيَّاهَا،</a:t>
                      </a:r>
                      <a:r>
                        <a:rPr kumimoji="0" lang="fr-FR" sz="4000" b="0" i="0" u="none" strike="noStrike" cap="none" normalizeH="0" baseline="0">
                          <a:ln>
                            <a:noFill/>
                          </a:ln>
                          <a:solidFill>
                            <a:schemeClr val="tx1"/>
                          </a:solidFill>
                          <a:effectLst/>
                          <a:latin typeface="Arial" charset="0"/>
                          <a:cs typeface="Arial" charset="0"/>
                        </a:rPr>
                        <a:t> </a:t>
                      </a:r>
                      <a:r>
                        <a:rPr kumimoji="0" lang="ar-SA" sz="4000" b="0" i="0" u="none" strike="noStrike" cap="none" normalizeH="0" baseline="0">
                          <a:ln>
                            <a:noFill/>
                          </a:ln>
                          <a:solidFill>
                            <a:schemeClr val="tx1"/>
                          </a:solidFill>
                          <a:effectLst/>
                          <a:latin typeface="Arial" charset="0"/>
                          <a:cs typeface="Arial" charset="0"/>
                        </a:rPr>
                        <a:t>لِأَنَّكَ أَنْتَ ٱلَّذِي أَعْطَيْتَنَا ٱلسُّلْطَانَ،</a:t>
                      </a:r>
                      <a:r>
                        <a:rPr kumimoji="0" lang="fr-FR" sz="4000" b="0" i="0" u="none" strike="noStrike" cap="none" normalizeH="0" baseline="0">
                          <a:ln>
                            <a:noFill/>
                          </a:ln>
                          <a:solidFill>
                            <a:schemeClr val="tx1"/>
                          </a:solidFill>
                          <a:effectLst/>
                          <a:latin typeface="Arial" charset="0"/>
                          <a:cs typeface="Arial" charset="0"/>
                        </a:rPr>
                        <a:t> </a:t>
                      </a:r>
                      <a:r>
                        <a:rPr kumimoji="0" lang="ar-SA" sz="4000" b="0" i="0" u="none" strike="noStrike" cap="none" normalizeH="0" baseline="0">
                          <a:ln>
                            <a:noFill/>
                          </a:ln>
                          <a:solidFill>
                            <a:schemeClr val="tx1"/>
                          </a:solidFill>
                          <a:effectLst/>
                          <a:latin typeface="Arial" charset="0"/>
                          <a:cs typeface="Arial" charset="0"/>
                        </a:rPr>
                        <a:t>أَنْ نَدُوسَ عَلَى ٱلْحَيَّاتِ وَٱلْعَقَارِبِ،</a:t>
                      </a:r>
                      <a:r>
                        <a:rPr kumimoji="0" lang="fr-FR" sz="4000" b="0" i="0" u="none" strike="noStrike" cap="none" normalizeH="0" baseline="0">
                          <a:ln>
                            <a:noFill/>
                          </a:ln>
                          <a:solidFill>
                            <a:schemeClr val="tx1"/>
                          </a:solidFill>
                          <a:effectLst/>
                          <a:latin typeface="Arial" charset="0"/>
                          <a:cs typeface="Arial" charset="0"/>
                        </a:rPr>
                        <a:t> </a:t>
                      </a:r>
                      <a:r>
                        <a:rPr kumimoji="0" lang="ar-SA" sz="4000" b="0" i="0" u="none" strike="noStrike" cap="none" normalizeH="0" baseline="0">
                          <a:ln>
                            <a:noFill/>
                          </a:ln>
                          <a:solidFill>
                            <a:schemeClr val="tx1"/>
                          </a:solidFill>
                          <a:effectLst/>
                          <a:latin typeface="Arial" charset="0"/>
                          <a:cs typeface="Arial" charset="0"/>
                        </a:rPr>
                        <a:t>وَكُلِّ قُوَّةِ ٱلْعَدُوِّ. </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3864218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878322080"/>
              </p:ext>
            </p:extLst>
          </p:nvPr>
        </p:nvGraphicFramePr>
        <p:xfrm>
          <a:off x="0" y="0"/>
          <a:ext cx="12191999" cy="5692877"/>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5692877">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V/e~tafcob] nan m~v~mwit n~te p~wnq : hiten p~iwi n~nen[alauj n~nefcotp n~a~poctoloc e~youab. Ten]ho e~rok P,#c# penNou] cwtem e~ron ouoh nai nan.</a:t>
                      </a:r>
                      <a:endParaRPr kumimoji="0" lang="fr-CA" sz="80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Toi, qui nous a préparé le chemin de la vie par le lavement des pieds des saints apôtres qu'il a choisis,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يا من أعد لنا طريق الحياة بواسطة غسل أرجل رسله المختارين الأطهار نسألك أيها المسيح الهنا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FD7E76FE-A945-12BD-41BB-6A6CFAE373F6}"/>
              </a:ext>
            </a:extLst>
          </p:cNvPr>
          <p:cNvGraphicFramePr>
            <a:graphicFrameLocks/>
          </p:cNvGraphicFramePr>
          <p:nvPr>
            <p:extLst>
              <p:ext uri="{D42A27DB-BD31-4B8C-83A1-F6EECF244321}">
                <p14:modId xmlns:p14="http://schemas.microsoft.com/office/powerpoint/2010/main" val="2005936396"/>
              </p:ext>
            </p:extLst>
          </p:nvPr>
        </p:nvGraphicFramePr>
        <p:xfrm>
          <a:off x="1" y="5458869"/>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38039923"/>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1215256979"/>
              </p:ext>
            </p:extLst>
          </p:nvPr>
        </p:nvGraphicFramePr>
        <p:xfrm>
          <a:off x="1"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lang="fr-FR" sz="3200" kern="120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a:solidFill>
                            <a:schemeClr val="tx1"/>
                          </a:solidFill>
                          <a:effectLst/>
                          <a:latin typeface="Coptic1" pitchFamily="2" charset="0"/>
                          <a:ea typeface="+mn-ea"/>
                          <a:cs typeface="+mn-cs"/>
                        </a:rPr>
                        <a:t>P,#c# penNou] v/e~taf,w n~nefmam~mosi hijen nimwou qen tefmetmairwmi afiwi n~nen[alauj n~nefmay/t/c : Ten]ho e~rok P,#c# penNou] cwtem e~ron ouoh nai nan.</a:t>
                      </a:r>
                      <a:endParaRPr kumimoji="0" lang="fr-CA" sz="80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100" b="0" i="0" u="none" strike="noStrike" cap="none" normalizeH="0" baseline="0">
                          <a:ln>
                            <a:noFill/>
                          </a:ln>
                          <a:solidFill>
                            <a:schemeClr val="tx1"/>
                          </a:solidFill>
                          <a:effectLst/>
                          <a:latin typeface="Arial" charset="0"/>
                          <a:cs typeface="Arial" charset="0"/>
                        </a:rPr>
                        <a:t>Ô Christ notre Dieu, Toi qui as marché sur l'eau, et par ton Amour pour le genre humain as lavé les pieds de ses apôtres, nous T'implorons, ô Christ notre Dieu exauce-nous et aie pitié de nous.</a:t>
                      </a:r>
                      <a:endParaRPr kumimoji="0" lang="fr-FR" sz="31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أيها المسيح الهنا يا من جعل مشيه على المياه، وبمحبته للبشر غسل أرجل تلاميذه، نطلب اليك أيها المسيح الهنا اسمعنا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ACD1CFE7-FE5E-506B-BD4B-5F6679B4501C}"/>
              </a:ext>
            </a:extLst>
          </p:cNvPr>
          <p:cNvGraphicFramePr>
            <a:graphicFrameLocks/>
          </p:cNvGraphicFramePr>
          <p:nvPr>
            <p:extLst>
              <p:ext uri="{D42A27DB-BD31-4B8C-83A1-F6EECF244321}">
                <p14:modId xmlns:p14="http://schemas.microsoft.com/office/powerpoint/2010/main" val="2817895551"/>
              </p:ext>
            </p:extLst>
          </p:nvPr>
        </p:nvGraphicFramePr>
        <p:xfrm>
          <a:off x="1" y="5614416"/>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08036462"/>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760332133"/>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lang="fr-FR" sz="3200" kern="120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V/e~tafjolf m~v~ouwini m~v~r/] n~ouh~bwc : ouoh afmorf n~oulention : afiwi n~nen[alauj n~nefmay/t/c ouoh affotou e~bol : Ten]ho e~rok P,#c#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Toi qui T'es revêtu de lumière, Tu T'es ceint d'un linge et as lavé les pieds de tes apôtres et les as essuyés,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يا من التحف بالنور كالثوب واشتد بمئزرة وغسل أرجل تلاميذه ومسحها، نسألك أيها المسيح الهنا اسمعنا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02C209EA-C6BA-208B-FB3F-670D556A7900}"/>
              </a:ext>
            </a:extLst>
          </p:cNvPr>
          <p:cNvGraphicFramePr>
            <a:graphicFrameLocks/>
          </p:cNvGraphicFramePr>
          <p:nvPr>
            <p:extLst>
              <p:ext uri="{D42A27DB-BD31-4B8C-83A1-F6EECF244321}">
                <p14:modId xmlns:p14="http://schemas.microsoft.com/office/powerpoint/2010/main" val="3878320198"/>
              </p:ext>
            </p:extLst>
          </p:nvPr>
        </p:nvGraphicFramePr>
        <p:xfrm>
          <a:off x="1" y="5390072"/>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10939580"/>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842184049"/>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Nai nan t/ren V] kata peknis] n~nai ten]ho e~tekmeta~gayoc : p~{oic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Dieu ait pitié de nous selon Ta grande miséricorde. Nous implorons Ta bonté, Seigneur notre Dieu, écoute-nous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اللهم ارحمنا جميعا كعظيم رحمتك. ونطلب من صلاحك ايها الرب الهنا ان تستجيب لنا وترحمنا.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DA66396D-9FF0-E20D-B7B4-01952765126B}"/>
              </a:ext>
            </a:extLst>
          </p:cNvPr>
          <p:cNvGraphicFramePr>
            <a:graphicFrameLocks/>
          </p:cNvGraphicFramePr>
          <p:nvPr>
            <p:extLst>
              <p:ext uri="{D42A27DB-BD31-4B8C-83A1-F6EECF244321}">
                <p14:modId xmlns:p14="http://schemas.microsoft.com/office/powerpoint/2010/main" val="1140706416"/>
              </p:ext>
            </p:extLst>
          </p:nvPr>
        </p:nvGraphicFramePr>
        <p:xfrm>
          <a:off x="1" y="4932868"/>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7143797"/>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1595821831"/>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79667">
                  <a:extLst>
                    <a:ext uri="{9D8B030D-6E8A-4147-A177-3AD203B41FA5}">
                      <a16:colId xmlns:a16="http://schemas.microsoft.com/office/drawing/2014/main" val="20000"/>
                    </a:ext>
                  </a:extLst>
                </a:gridCol>
                <a:gridCol w="3805083">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28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kern="1200">
                          <a:solidFill>
                            <a:schemeClr val="tx1"/>
                          </a:solidFill>
                          <a:effectLst/>
                          <a:latin typeface="Coptic1" pitchFamily="2" charset="0"/>
                          <a:ea typeface="+mn-ea"/>
                          <a:cs typeface="+mn-cs"/>
                        </a:rPr>
                        <a:t>P,#c# p~{oic penNou] pipantokratwr : v~refcahni n~nih~mot n~Nou] : n~n/etsemsi m~pekran e~youab : v/et]ouw~ e~p~swi ouoh et]aiai : ouoh etsans n~ouon niben : eferyalpin m~mwou qen tefa~gap/ : Ten]ho e~rok P,#c# penNou] cwtem e~ron ouoh nai nan.</a:t>
                      </a:r>
                      <a:endParaRPr lang="fr-FR" sz="28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700" b="0" i="0" u="none" strike="noStrike" cap="none" normalizeH="0" baseline="0">
                          <a:ln>
                            <a:noFill/>
                          </a:ln>
                          <a:solidFill>
                            <a:schemeClr val="tx1"/>
                          </a:solidFill>
                          <a:effectLst/>
                          <a:latin typeface="Arial" charset="0"/>
                          <a:cs typeface="Arial" charset="0"/>
                        </a:rPr>
                        <a:t>Ô Seigneur le Christ, notre Dieu, Tout-puissant, Toi qui distribues les dons divins à ceux qui servent Ton Saint Nom, Tu les fais progresser, les éduque, subviens à leurs besoins et les nourris par Ta bonté. Nous T'implorons, ô Christ notre Dieu exauce-nous et aie pitié de nous.</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a:ln>
                            <a:noFill/>
                          </a:ln>
                          <a:solidFill>
                            <a:schemeClr val="tx1"/>
                          </a:solidFill>
                          <a:effectLst/>
                          <a:latin typeface="Arial" charset="0"/>
                          <a:cs typeface="+mn-cs"/>
                        </a:rPr>
                        <a:t>أيها المسيح الرب الهنا الضابط الكل، الرازق المواهب الالهية للذين يخدمون اسمك القدوس، الذي يُنمي ويُرَبِّي ويعول الكل، ويقوتهم بمحبته، نطلب اليك أيها المسيح الهنا استجب لنا وارحمنا.</a:t>
                      </a:r>
                      <a:endParaRPr kumimoji="0" lang="fr-FR" sz="36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64787B37-7BB8-2D8A-6ED2-A2311EF94256}"/>
              </a:ext>
            </a:extLst>
          </p:cNvPr>
          <p:cNvGraphicFramePr>
            <a:graphicFrameLocks/>
          </p:cNvGraphicFramePr>
          <p:nvPr>
            <p:extLst>
              <p:ext uri="{D42A27DB-BD31-4B8C-83A1-F6EECF244321}">
                <p14:modId xmlns:p14="http://schemas.microsoft.com/office/powerpoint/2010/main" val="3469234421"/>
              </p:ext>
            </p:extLst>
          </p:nvPr>
        </p:nvGraphicFramePr>
        <p:xfrm>
          <a:off x="1" y="5852160"/>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98462651"/>
      </p:ext>
    </p:extLst>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575093737"/>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V/e~tafywou] n~nimwou e~oumanywou] n~ouwt : ouoh af,w nwou n~ouyws cap~swi n~niv/oui~ : Ten]ho e~rok P,#c#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Toi qui as rassemblé les eaux en un seul lieu, et leur a poser une limite,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يا من جمع المياه إلى مجمع واحد، وجعل لها حداً فوق السَّمَوات، نطلب اليك أيها المسيح الهنا استجب لنا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7106197D-8573-150D-CE80-F98BD7A63923}"/>
              </a:ext>
            </a:extLst>
          </p:cNvPr>
          <p:cNvGraphicFramePr>
            <a:graphicFrameLocks/>
          </p:cNvGraphicFramePr>
          <p:nvPr>
            <p:extLst>
              <p:ext uri="{D42A27DB-BD31-4B8C-83A1-F6EECF244321}">
                <p14:modId xmlns:p14="http://schemas.microsoft.com/office/powerpoint/2010/main" val="2688923694"/>
              </p:ext>
            </p:extLst>
          </p:nvPr>
        </p:nvGraphicFramePr>
        <p:xfrm>
          <a:off x="1" y="4932868"/>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35489218"/>
      </p:ext>
    </p:extLst>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935725477"/>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V/e~tafsi n~nimwou qen tefjij : ouoh t~ve qen tefertw : p~kahi t/rf qen tefqorpc : Ten]ho e~rok P,#c# penNou] cwtem e~ron ouoh nai nan.</a:t>
                      </a:r>
                      <a:endParaRPr kumimoji="0" lang="fr-CA" sz="80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100" b="0" i="0" u="none" strike="noStrike" cap="none" normalizeH="0" baseline="0">
                          <a:ln>
                            <a:noFill/>
                          </a:ln>
                          <a:solidFill>
                            <a:schemeClr val="tx1"/>
                          </a:solidFill>
                          <a:effectLst/>
                          <a:latin typeface="Arial" charset="0"/>
                          <a:cs typeface="Arial" charset="0"/>
                        </a:rPr>
                        <a:t>Toi dont la main peut contenir l'eau, qui mesure la dimension du ciel à l'empan et qui a toute la terre dans sa poigne, nous T'implorons, ô Christ notre Dieu exauce-nous et aie pitié de nous.</a:t>
                      </a:r>
                      <a:endParaRPr kumimoji="0" lang="fr-FR" sz="31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الذي كال المياه بيده والسماء بشبره، والأرض كلها بقبضته، نسألك أيها المسيح الهنا استجب لنا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3BB4307D-78B6-3128-8DA6-44A2E08B31CB}"/>
              </a:ext>
            </a:extLst>
          </p:cNvPr>
          <p:cNvGraphicFramePr>
            <a:graphicFrameLocks/>
          </p:cNvGraphicFramePr>
          <p:nvPr>
            <p:extLst>
              <p:ext uri="{D42A27DB-BD31-4B8C-83A1-F6EECF244321}">
                <p14:modId xmlns:p14="http://schemas.microsoft.com/office/powerpoint/2010/main" val="3873257885"/>
              </p:ext>
            </p:extLst>
          </p:nvPr>
        </p:nvGraphicFramePr>
        <p:xfrm>
          <a:off x="1" y="5334085"/>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43263982"/>
      </p:ext>
    </p:extLst>
  </p:cSld>
  <p:clrMapOvr>
    <a:masterClrMapping/>
  </p:clrMapOv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2637592993"/>
              </p:ext>
            </p:extLst>
          </p:nvPr>
        </p:nvGraphicFramePr>
        <p:xfrm>
          <a:off x="0" y="0"/>
          <a:ext cx="12191999" cy="6382512"/>
        </p:xfrm>
        <a:graphic>
          <a:graphicData uri="http://schemas.openxmlformats.org/drawingml/2006/table">
            <a:tbl>
              <a:tblPr/>
              <a:tblGrid>
                <a:gridCol w="4375355">
                  <a:extLst>
                    <a:ext uri="{9D8B030D-6E8A-4147-A177-3AD203B41FA5}">
                      <a16:colId xmlns:a16="http://schemas.microsoft.com/office/drawing/2014/main" val="1605821530"/>
                    </a:ext>
                  </a:extLst>
                </a:gridCol>
                <a:gridCol w="4080387">
                  <a:extLst>
                    <a:ext uri="{9D8B030D-6E8A-4147-A177-3AD203B41FA5}">
                      <a16:colId xmlns:a16="http://schemas.microsoft.com/office/drawing/2014/main" val="20000"/>
                    </a:ext>
                  </a:extLst>
                </a:gridCol>
                <a:gridCol w="3736257">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28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kern="1200">
                          <a:solidFill>
                            <a:schemeClr val="tx1"/>
                          </a:solidFill>
                          <a:effectLst/>
                          <a:latin typeface="Coptic1" pitchFamily="2" charset="0"/>
                          <a:ea typeface="+mn-ea"/>
                          <a:cs typeface="+mn-cs"/>
                        </a:rPr>
                        <a:t>V/e~taf,w n~nimoumi n~te pi,imarroc erjinior kata pefouws e~youab : v/e~te qen tekmetmairwmi n~ats~tahoc : akcob] nan n~hwb niben e~ouhupercia~ : ouoh akyamio~ n~hwb niben qen v/e~nafsop an : Ten]ho e~rok P,#c# penNou] cwtem e~ron ouoh nai nan.</a:t>
                      </a:r>
                      <a:endParaRPr lang="fr-FR" sz="28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28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800" b="0" i="0" u="none" strike="noStrike" cap="none" normalizeH="0" baseline="0">
                          <a:ln>
                            <a:noFill/>
                          </a:ln>
                          <a:solidFill>
                            <a:schemeClr val="tx1"/>
                          </a:solidFill>
                          <a:effectLst/>
                          <a:latin typeface="Arial" charset="0"/>
                          <a:cs typeface="Arial" charset="0"/>
                        </a:rPr>
                        <a:t>Toi, qui fit couler les sources en fleuves par Ta sainte volonté et par Ta bonté incompréhensible pour les hommes, Tu as tout préparé pour notre service et Tu as tout créé du néant, nous T'implorons, ô Christ notre Dieu exauce-nous et aie pitié de nous.</a:t>
                      </a:r>
                      <a:endParaRPr kumimoji="0" lang="fr-FR" sz="28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600" b="0" i="0" u="none" strike="noStrike" cap="none" normalizeH="0" baseline="0">
                          <a:ln>
                            <a:noFill/>
                          </a:ln>
                          <a:solidFill>
                            <a:schemeClr val="tx1"/>
                          </a:solidFill>
                          <a:effectLst/>
                          <a:latin typeface="Arial" charset="0"/>
                          <a:cs typeface="+mn-cs"/>
                        </a:rPr>
                        <a:t>الذي صير ينابيع الأودية أنهاراً بارادته المقدسة، وبمحبتك غَيْر المُدْرَكَة للبشر أعددت لنا كل شئ لخدمتنا، وخلقت الكل من لا شئ، نطلب اليك أيها المسيح الهنا استجب لنا وارحمنا.</a:t>
                      </a:r>
                      <a:endParaRPr kumimoji="0" lang="fr-FR" sz="36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6CF39BB7-42BC-FBA1-B608-5D6F33D149F4}"/>
              </a:ext>
            </a:extLst>
          </p:cNvPr>
          <p:cNvGraphicFramePr>
            <a:graphicFrameLocks/>
          </p:cNvGraphicFramePr>
          <p:nvPr>
            <p:extLst>
              <p:ext uri="{D42A27DB-BD31-4B8C-83A1-F6EECF244321}">
                <p14:modId xmlns:p14="http://schemas.microsoft.com/office/powerpoint/2010/main" val="134038211"/>
              </p:ext>
            </p:extLst>
          </p:nvPr>
        </p:nvGraphicFramePr>
        <p:xfrm>
          <a:off x="1" y="5856603"/>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67462987"/>
      </p:ext>
    </p:extLst>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4282191583"/>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28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kern="1200">
                          <a:solidFill>
                            <a:schemeClr val="tx1"/>
                          </a:solidFill>
                          <a:effectLst/>
                          <a:latin typeface="Coptic1" pitchFamily="2" charset="0"/>
                          <a:ea typeface="+mn-ea"/>
                          <a:cs typeface="+mn-cs"/>
                        </a:rPr>
                        <a:t>Pair/] on piref] qen oumeym/i : nem ounis] m~metramao~ : nem metmairwmi V} n~te pinai jemp~sini m~p~kahi : marefyiqi qen oujini~ e~p~swi m~v~iaro e~nanec n~te nikarpoc : Ten]ho e~rok P,#c# penNou] cwtem e~ron ouoh nai nan.</a:t>
                      </a:r>
                      <a:endParaRPr kumimoji="0" lang="fr-FR" sz="2800" b="0" i="0" u="none" strike="noStrike" kern="1200" cap="none" normalizeH="0" baseline="0" dirty="0">
                        <a:ln>
                          <a:noFill/>
                        </a:ln>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28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700" b="0" i="0" u="none" strike="noStrike" cap="none" normalizeH="0" baseline="0">
                          <a:ln>
                            <a:noFill/>
                          </a:ln>
                          <a:solidFill>
                            <a:schemeClr val="tx1"/>
                          </a:solidFill>
                          <a:effectLst/>
                          <a:latin typeface="Arial" charset="0"/>
                          <a:cs typeface="Arial" charset="0"/>
                        </a:rPr>
                        <a:t>Ainsi donc, Toi qui accordes la justice, la grande richesse, et l'amour des hommes, Dieu de miséricorde, visite la terre, irrigue-la par la montée des eaux des fleuves, ainsi elle donnera de bons fruits. Nous T'implorons, ô Christ notre Dieu exauce-nous et aie pitié de nous.</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900" b="0" i="0" u="none" strike="noStrike" cap="none" normalizeH="0" baseline="0">
                          <a:ln>
                            <a:noFill/>
                          </a:ln>
                          <a:solidFill>
                            <a:schemeClr val="tx1"/>
                          </a:solidFill>
                          <a:effectLst/>
                          <a:latin typeface="Arial" charset="0"/>
                          <a:cs typeface="+mn-cs"/>
                        </a:rPr>
                        <a:t>هكذا أيضاً أيها المعطى الحق، وعظم الغنى، ومحبة البشر، يا إله الرحمة</a:t>
                      </a:r>
                      <a:r>
                        <a:rPr kumimoji="0" lang="fr-FR" sz="3900" b="0" i="0" u="none" strike="noStrike" cap="none" normalizeH="0" baseline="0">
                          <a:ln>
                            <a:noFill/>
                          </a:ln>
                          <a:solidFill>
                            <a:schemeClr val="tx1"/>
                          </a:solidFill>
                          <a:effectLst/>
                          <a:latin typeface="Arial" charset="0"/>
                          <a:cs typeface="+mn-cs"/>
                        </a:rPr>
                        <a:t> </a:t>
                      </a:r>
                      <a:r>
                        <a:rPr kumimoji="0" lang="ar-SA" sz="3900" b="0" i="0" u="none" strike="noStrike" cap="none" normalizeH="0" baseline="0">
                          <a:ln>
                            <a:noFill/>
                          </a:ln>
                          <a:solidFill>
                            <a:schemeClr val="tx1"/>
                          </a:solidFill>
                          <a:effectLst/>
                          <a:latin typeface="Arial" charset="0"/>
                          <a:cs typeface="+mn-cs"/>
                        </a:rPr>
                        <a:t>: افتقد الأرض، واروها بصعود النهر فتثمر حسناً، نطلب اليك أيها المسيح الهنا استجب لنا وارحمنا.</a:t>
                      </a:r>
                      <a:endParaRPr kumimoji="0" lang="fr-FR" sz="39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DA662384-17F0-8CDE-7790-8495BB070DB6}"/>
              </a:ext>
            </a:extLst>
          </p:cNvPr>
          <p:cNvGraphicFramePr>
            <a:graphicFrameLocks/>
          </p:cNvGraphicFramePr>
          <p:nvPr>
            <p:extLst>
              <p:ext uri="{D42A27DB-BD31-4B8C-83A1-F6EECF244321}">
                <p14:modId xmlns:p14="http://schemas.microsoft.com/office/powerpoint/2010/main" val="622059342"/>
              </p:ext>
            </p:extLst>
          </p:nvPr>
        </p:nvGraphicFramePr>
        <p:xfrm>
          <a:off x="1" y="5614004"/>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3412773"/>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2813714907"/>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Marouyiqi n~je nefy~lwm : maroua~sai n~je nefoutah : hiten tekmet,#c# : Ten]ho e~rok P,#c#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Que ses sillons soient irrigués, ses fruits multipliés par Ta bonté.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لِيُرْوَى حرثها ولتكثر ثمارها بصلاحك، نسألك أيها المسيح الهنا استجب لنا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D3BE6795-81C6-3138-E7B9-2A9BB5743808}"/>
              </a:ext>
            </a:extLst>
          </p:cNvPr>
          <p:cNvGraphicFramePr>
            <a:graphicFrameLocks/>
          </p:cNvGraphicFramePr>
          <p:nvPr>
            <p:extLst>
              <p:ext uri="{D42A27DB-BD31-4B8C-83A1-F6EECF244321}">
                <p14:modId xmlns:p14="http://schemas.microsoft.com/office/powerpoint/2010/main" val="2360176912"/>
              </p:ext>
            </p:extLst>
          </p:nvPr>
        </p:nvGraphicFramePr>
        <p:xfrm>
          <a:off x="1" y="5595342"/>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4931255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7F624-6043-CB1B-AAE7-4ADC3A48AB79}"/>
            </a:ext>
          </a:extLst>
        </p:cNvPr>
        <p:cNvGrpSpPr/>
        <p:nvPr/>
      </p:nvGrpSpPr>
      <p:grpSpPr>
        <a:xfrm>
          <a:off x="0" y="0"/>
          <a:ext cx="0" cy="0"/>
          <a:chOff x="0" y="0"/>
          <a:chExt cx="0" cy="0"/>
        </a:xfrm>
      </p:grpSpPr>
      <p:graphicFrame>
        <p:nvGraphicFramePr>
          <p:cNvPr id="12607502" name="Group 14">
            <a:extLst>
              <a:ext uri="{FF2B5EF4-FFF2-40B4-BE49-F238E27FC236}">
                <a16:creationId xmlns:a16="http://schemas.microsoft.com/office/drawing/2014/main" id="{CBAB4F78-4813-D748-9386-CE78270E5B8A}"/>
              </a:ext>
            </a:extLst>
          </p:cNvPr>
          <p:cNvGraphicFramePr>
            <a:graphicFrameLocks noGrp="1"/>
          </p:cNvGraphicFramePr>
          <p:nvPr>
            <p:extLst>
              <p:ext uri="{D42A27DB-BD31-4B8C-83A1-F6EECF244321}">
                <p14:modId xmlns:p14="http://schemas.microsoft.com/office/powerpoint/2010/main" val="2787791719"/>
              </p:ext>
            </p:extLst>
          </p:nvPr>
        </p:nvGraphicFramePr>
        <p:xfrm>
          <a:off x="711200" y="156882"/>
          <a:ext cx="10769600" cy="533399"/>
        </p:xfrm>
        <a:graphic>
          <a:graphicData uri="http://schemas.openxmlformats.org/drawingml/2006/table">
            <a:tbl>
              <a:tblPr/>
              <a:tblGrid>
                <a:gridCol w="10769600">
                  <a:extLst>
                    <a:ext uri="{9D8B030D-6E8A-4147-A177-3AD203B41FA5}">
                      <a16:colId xmlns:a16="http://schemas.microsoft.com/office/drawing/2014/main" val="20000"/>
                    </a:ext>
                  </a:extLst>
                </a:gridCol>
              </a:tblGrid>
              <a:tr h="5333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none" strike="noStrike" cap="none" normalizeH="0" baseline="0">
                          <a:ln>
                            <a:noFill/>
                          </a:ln>
                          <a:solidFill>
                            <a:schemeClr val="tx1"/>
                          </a:solidFill>
                          <a:effectLst/>
                          <a:latin typeface="Arial" charset="0"/>
                          <a:cs typeface="Arial" charset="0"/>
                        </a:rPr>
                        <a:t>Quatrains du carillon - </a:t>
                      </a:r>
                      <a:r>
                        <a:rPr kumimoji="0" lang="ar-EG" sz="2700" b="0" i="0" u="none" strike="noStrike" cap="none" normalizeH="0" baseline="0">
                          <a:ln>
                            <a:noFill/>
                          </a:ln>
                          <a:solidFill>
                            <a:schemeClr val="tx1"/>
                          </a:solidFill>
                          <a:effectLst/>
                          <a:latin typeface="Arial" charset="0"/>
                          <a:cs typeface="Arial" charset="0"/>
                        </a:rPr>
                        <a:t>أرباع</a:t>
                      </a:r>
                      <a:r>
                        <a:rPr kumimoji="0" lang="ar-AE" sz="2700" b="0" i="0" u="none" strike="noStrike" cap="none" normalizeH="0" baseline="0">
                          <a:ln>
                            <a:noFill/>
                          </a:ln>
                          <a:solidFill>
                            <a:schemeClr val="tx1"/>
                          </a:solidFill>
                          <a:effectLst/>
                          <a:latin typeface="Arial" charset="0"/>
                          <a:cs typeface="Arial" charset="0"/>
                        </a:rPr>
                        <a:t> الناقوس</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 name="Tableau 2">
            <a:extLst>
              <a:ext uri="{FF2B5EF4-FFF2-40B4-BE49-F238E27FC236}">
                <a16:creationId xmlns:a16="http://schemas.microsoft.com/office/drawing/2014/main" id="{554B1070-CE71-587D-D2C2-59C24EC134C0}"/>
              </a:ext>
            </a:extLst>
          </p:cNvPr>
          <p:cNvGraphicFramePr>
            <a:graphicFrameLocks noGrp="1"/>
          </p:cNvGraphicFramePr>
          <p:nvPr>
            <p:extLst>
              <p:ext uri="{D42A27DB-BD31-4B8C-83A1-F6EECF244321}">
                <p14:modId xmlns:p14="http://schemas.microsoft.com/office/powerpoint/2010/main" val="3320025877"/>
              </p:ext>
            </p:extLst>
          </p:nvPr>
        </p:nvGraphicFramePr>
        <p:xfrm>
          <a:off x="0" y="1194701"/>
          <a:ext cx="12192000" cy="1102360"/>
        </p:xfrm>
        <a:graphic>
          <a:graphicData uri="http://schemas.openxmlformats.org/drawingml/2006/table">
            <a:tbl>
              <a:tblPr/>
              <a:tblGrid>
                <a:gridCol w="4546600">
                  <a:extLst>
                    <a:ext uri="{9D8B030D-6E8A-4147-A177-3AD203B41FA5}">
                      <a16:colId xmlns:a16="http://schemas.microsoft.com/office/drawing/2014/main" val="1701956325"/>
                    </a:ext>
                  </a:extLst>
                </a:gridCol>
                <a:gridCol w="4402667">
                  <a:extLst>
                    <a:ext uri="{9D8B030D-6E8A-4147-A177-3AD203B41FA5}">
                      <a16:colId xmlns:a16="http://schemas.microsoft.com/office/drawing/2014/main" val="273177331"/>
                    </a:ext>
                  </a:extLst>
                </a:gridCol>
                <a:gridCol w="3242733">
                  <a:extLst>
                    <a:ext uri="{9D8B030D-6E8A-4147-A177-3AD203B41FA5}">
                      <a16:colId xmlns:a16="http://schemas.microsoft.com/office/drawing/2014/main" val="2775883335"/>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a:ln>
                            <a:noFill/>
                          </a:ln>
                          <a:solidFill>
                            <a:srgbClr val="FF9900"/>
                          </a:solidFill>
                          <a:effectLst/>
                          <a:latin typeface="Arial" charset="0"/>
                          <a:ea typeface="+mn-ea"/>
                          <a:cs typeface="Arial" charset="0"/>
                        </a:rPr>
                        <a:t>Le peuple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a:ln>
                            <a:noFill/>
                          </a:ln>
                          <a:solidFill>
                            <a:srgbClr val="FF9900"/>
                          </a:solidFill>
                          <a:effectLst/>
                          <a:latin typeface="Arial" charset="0"/>
                          <a:ea typeface="+mn-ea"/>
                          <a:cs typeface="Arial" charset="0"/>
                        </a:rPr>
                        <a:t>الشَّعْبُ :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036411629"/>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a:ln>
                            <a:noFill/>
                          </a:ln>
                          <a:solidFill>
                            <a:schemeClr val="tx1"/>
                          </a:solidFill>
                          <a:effectLst/>
                          <a:latin typeface="Coptic1" pitchFamily="2" charset="0"/>
                          <a:ea typeface="+mn-ea"/>
                          <a:cs typeface="Arial" charset="0"/>
                        </a:rPr>
                        <a:t>Kurie~ e~le/~con. </a:t>
                      </a:r>
                      <a:endParaRPr kumimoji="0" lang="en-US" sz="29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a:ln>
                            <a:noFill/>
                          </a:ln>
                          <a:solidFill>
                            <a:schemeClr val="tx1"/>
                          </a:solidFill>
                          <a:effectLst/>
                          <a:latin typeface="Arial" charset="0"/>
                          <a:ea typeface="+mn-ea"/>
                          <a:cs typeface="Arial" charset="0"/>
                        </a:rPr>
                        <a:t>Pitié Seigneur.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a:ln>
                            <a:noFill/>
                          </a:ln>
                          <a:solidFill>
                            <a:schemeClr val="tx1"/>
                          </a:solidFill>
                          <a:effectLst/>
                          <a:latin typeface="Arial" charset="0"/>
                          <a:ea typeface="+mn-ea"/>
                          <a:cs typeface="Arial" charset="0"/>
                        </a:rPr>
                        <a:t>يَا رَبُّ ارْحَمْ. </a:t>
                      </a:r>
                      <a:endParaRPr kumimoji="0" lang="en-US" sz="2900" b="0" i="0" u="none" strike="noStrike" kern="1200" cap="none" normalizeH="0" baseline="0" dirty="0">
                        <a:ln>
                          <a:noFill/>
                        </a:ln>
                        <a:solidFill>
                          <a:schemeClr val="tx1"/>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707370701"/>
                  </a:ext>
                </a:extLst>
              </a:tr>
            </a:tbl>
          </a:graphicData>
        </a:graphic>
      </p:graphicFrame>
      <p:sp>
        <p:nvSpPr>
          <p:cNvPr id="4" name="AutoShape 51">
            <a:hlinkClick r:id="rId3" action="ppaction://hlinksldjump" highlightClick="1"/>
            <a:extLst>
              <a:ext uri="{FF2B5EF4-FFF2-40B4-BE49-F238E27FC236}">
                <a16:creationId xmlns:a16="http://schemas.microsoft.com/office/drawing/2014/main" id="{DBE7ADDD-32B8-1A4D-9AD2-594069F154C0}"/>
              </a:ext>
            </a:extLst>
          </p:cNvPr>
          <p:cNvSpPr>
            <a:spLocks noChangeArrowheads="1"/>
          </p:cNvSpPr>
          <p:nvPr/>
        </p:nvSpPr>
        <p:spPr bwMode="auto">
          <a:xfrm>
            <a:off x="6523722" y="2801481"/>
            <a:ext cx="5400000" cy="2520000"/>
          </a:xfrm>
          <a:prstGeom prst="actionButtonBlank">
            <a:avLst/>
          </a:prstGeom>
          <a:solidFill>
            <a:srgbClr val="800000"/>
          </a:solidFill>
          <a:ln w="28575">
            <a:solidFill>
              <a:schemeClr val="tx1"/>
            </a:solidFill>
            <a:miter lim="800000"/>
            <a:headEnd/>
            <a:tailEnd/>
          </a:ln>
        </p:spPr>
        <p:txBody>
          <a:bodyPr wrap="none" tIns="118800" bIns="118800" anchor="ct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FR" sz="4000" b="1" i="0" u="none" strike="noStrike" kern="1200" cap="none" spc="0" normalizeH="0" baseline="0" noProof="0" dirty="0">
                <a:ln>
                  <a:noFill/>
                </a:ln>
                <a:solidFill>
                  <a:srgbClr val="FFFFFF"/>
                </a:solidFill>
                <a:effectLst/>
                <a:uLnTx/>
                <a:uFillTx/>
                <a:latin typeface="Arial" charset="0"/>
                <a:ea typeface="+mn-ea"/>
                <a:cs typeface="Arial" charset="0"/>
              </a:rPr>
              <a:t>ADAM - </a:t>
            </a:r>
            <a:r>
              <a:rPr kumimoji="0" lang="fr-FR" sz="4000" b="1" i="0" u="none" strike="noStrike" kern="1200" cap="none" spc="0" normalizeH="0" baseline="0" noProof="0" dirty="0" err="1">
                <a:ln>
                  <a:noFill/>
                </a:ln>
                <a:solidFill>
                  <a:srgbClr val="FFFFFF"/>
                </a:solidFill>
                <a:effectLst/>
                <a:uLnTx/>
                <a:uFillTx/>
                <a:latin typeface="Arial" charset="0"/>
                <a:ea typeface="+mn-ea"/>
                <a:cs typeface="Arial" charset="0"/>
              </a:rPr>
              <a:t>آدام</a:t>
            </a:r>
            <a:endParaRPr kumimoji="0" lang="fr-FR" sz="2800"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EG" sz="3600" b="1" i="0" u="none" strike="noStrike" kern="1200" cap="none" spc="0" normalizeH="0" baseline="0" noProof="0" dirty="0">
                <a:ln>
                  <a:noFill/>
                </a:ln>
                <a:solidFill>
                  <a:srgbClr val="FFFFFF"/>
                </a:solidFill>
                <a:effectLst/>
                <a:uLnTx/>
                <a:uFillTx/>
                <a:latin typeface="Arial" charset="0"/>
                <a:ea typeface="+mn-ea"/>
                <a:cs typeface="Arial" charset="0"/>
              </a:rPr>
              <a:t>الأحد، الاثنين والثلاثاء</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Dimanche</a:t>
            </a:r>
            <a:r>
              <a:rPr kumimoji="0" lang="ar-EG" sz="2800" b="1" i="0" u="none" strike="noStrike" kern="1200" cap="none" spc="0" normalizeH="0" baseline="0" noProof="0" dirty="0">
                <a:ln>
                  <a:noFill/>
                </a:ln>
                <a:solidFill>
                  <a:srgbClr val="FFFFFF"/>
                </a:solidFill>
                <a:effectLst/>
                <a:uLnTx/>
                <a:uFillTx/>
                <a:latin typeface="Arial" charset="0"/>
                <a:ea typeface="+mn-ea"/>
                <a:cs typeface="Arial" charset="0"/>
              </a:rPr>
              <a:t>, </a:t>
            </a: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Lundi</a:t>
            </a:r>
            <a:r>
              <a:rPr kumimoji="0" lang="ar-EG" sz="2800" b="1" i="0" u="none" strike="noStrike" kern="1200" cap="none" spc="0" normalizeH="0" baseline="0" noProof="0" dirty="0">
                <a:ln>
                  <a:noFill/>
                </a:ln>
                <a:solidFill>
                  <a:srgbClr val="FFFFFF"/>
                </a:solidFill>
                <a:effectLst/>
                <a:uLnTx/>
                <a:uFillTx/>
                <a:latin typeface="Arial" charset="0"/>
                <a:ea typeface="+mn-ea"/>
                <a:cs typeface="Arial" charset="0"/>
              </a:rPr>
              <a:t>, </a:t>
            </a: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Mardi</a:t>
            </a:r>
            <a:endParaRPr kumimoji="0" lang="ar-EG" sz="28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6" name="AutoShape 52">
            <a:hlinkClick r:id="rId4" action="ppaction://hlinksldjump" highlightClick="1"/>
            <a:extLst>
              <a:ext uri="{FF2B5EF4-FFF2-40B4-BE49-F238E27FC236}">
                <a16:creationId xmlns:a16="http://schemas.microsoft.com/office/drawing/2014/main" id="{21947FBD-B5FE-DE61-E953-1100185BEE4B}"/>
              </a:ext>
            </a:extLst>
          </p:cNvPr>
          <p:cNvSpPr>
            <a:spLocks noChangeArrowheads="1"/>
          </p:cNvSpPr>
          <p:nvPr/>
        </p:nvSpPr>
        <p:spPr bwMode="auto">
          <a:xfrm>
            <a:off x="268278" y="2801481"/>
            <a:ext cx="5400000" cy="2520000"/>
          </a:xfrm>
          <a:prstGeom prst="actionButtonBlank">
            <a:avLst/>
          </a:prstGeom>
          <a:solidFill>
            <a:srgbClr val="800000"/>
          </a:solidFill>
          <a:ln w="28575">
            <a:solidFill>
              <a:schemeClr val="tx1"/>
            </a:solidFill>
            <a:miter lim="800000"/>
            <a:headEnd/>
            <a:tailEnd/>
          </a:ln>
        </p:spPr>
        <p:txBody>
          <a:bodyPr wrap="none" tIns="118800" bIns="118800" anchor="ct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ar-EG" sz="1000"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fr-FR" sz="4000" b="1" i="0" u="none" strike="noStrike" kern="1200" cap="none" spc="0" normalizeH="0" baseline="0" noProof="0" dirty="0">
                <a:ln>
                  <a:noFill/>
                </a:ln>
                <a:solidFill>
                  <a:srgbClr val="FFFFFF"/>
                </a:solidFill>
                <a:effectLst/>
                <a:uLnTx/>
                <a:uFillTx/>
                <a:latin typeface="Arial" charset="0"/>
                <a:ea typeface="+mn-ea"/>
                <a:cs typeface="Arial" charset="0"/>
              </a:rPr>
              <a:t>WATOS - </a:t>
            </a:r>
            <a:r>
              <a:rPr kumimoji="0" lang="fr-FR" sz="4000" b="1" i="0" u="none" strike="noStrike" kern="1200" cap="none" spc="0" normalizeH="0" baseline="0" noProof="0" dirty="0" err="1">
                <a:ln>
                  <a:noFill/>
                </a:ln>
                <a:solidFill>
                  <a:srgbClr val="FFFFFF"/>
                </a:solidFill>
                <a:effectLst/>
                <a:uLnTx/>
                <a:uFillTx/>
                <a:latin typeface="Arial" charset="0"/>
                <a:ea typeface="+mn-ea"/>
                <a:cs typeface="Arial" charset="0"/>
              </a:rPr>
              <a:t>واطس</a:t>
            </a:r>
            <a:endParaRPr kumimoji="0" lang="fr-FR" sz="2800"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EG" sz="3600" b="1" i="0" u="none" strike="noStrike" kern="1200" cap="none" spc="0" normalizeH="0" baseline="0" noProof="0" dirty="0">
                <a:ln>
                  <a:noFill/>
                </a:ln>
                <a:solidFill>
                  <a:srgbClr val="FFFFFF"/>
                </a:solidFill>
                <a:effectLst/>
                <a:uLnTx/>
                <a:uFillTx/>
                <a:latin typeface="Arial" charset="0"/>
                <a:ea typeface="+mn-ea"/>
                <a:cs typeface="Arial" charset="0"/>
              </a:rPr>
              <a:t>الأربعاء، الخميس، الجمعة والسبت</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Mercredi</a:t>
            </a:r>
            <a:r>
              <a:rPr kumimoji="0" lang="ar-EG" sz="2800" b="1" i="0" u="none" strike="noStrike" kern="1200" cap="none" spc="0" normalizeH="0" baseline="0" noProof="0" dirty="0">
                <a:ln>
                  <a:noFill/>
                </a:ln>
                <a:solidFill>
                  <a:srgbClr val="FFFFFF"/>
                </a:solidFill>
                <a:effectLst/>
                <a:uLnTx/>
                <a:uFillTx/>
                <a:latin typeface="Arial" charset="0"/>
                <a:ea typeface="+mn-ea"/>
                <a:cs typeface="Arial" charset="0"/>
              </a:rPr>
              <a:t>, </a:t>
            </a: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Jeudi</a:t>
            </a:r>
            <a:r>
              <a:rPr kumimoji="0" lang="ar-EG" sz="2800" b="1" i="0" u="none" strike="noStrike" kern="1200" cap="none" spc="0" normalizeH="0" baseline="0" noProof="0" dirty="0">
                <a:ln>
                  <a:noFill/>
                </a:ln>
                <a:solidFill>
                  <a:srgbClr val="FFFFFF"/>
                </a:solidFill>
                <a:effectLst/>
                <a:uLnTx/>
                <a:uFillTx/>
                <a:latin typeface="Arial" charset="0"/>
                <a:ea typeface="+mn-ea"/>
                <a:cs typeface="Arial" charset="0"/>
              </a:rPr>
              <a:t>, </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Vendredi</a:t>
            </a:r>
            <a:r>
              <a:rPr kumimoji="0" lang="ar-EG" sz="2800" b="1" i="0" u="none" strike="noStrike" kern="1200" cap="none" spc="0" normalizeH="0" baseline="0" noProof="0" dirty="0">
                <a:ln>
                  <a:noFill/>
                </a:ln>
                <a:solidFill>
                  <a:srgbClr val="FFFFFF"/>
                </a:solidFill>
                <a:effectLst/>
                <a:uLnTx/>
                <a:uFillTx/>
                <a:latin typeface="Arial" charset="0"/>
                <a:ea typeface="+mn-ea"/>
                <a:cs typeface="Arial" charset="0"/>
              </a:rPr>
              <a:t>, </a:t>
            </a: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et</a:t>
            </a:r>
            <a:r>
              <a:rPr kumimoji="0" lang="ar-EG" sz="2800" b="1" i="0" u="none" strike="noStrike" kern="1200" cap="none" spc="0" normalizeH="0" baseline="0" noProof="0" dirty="0">
                <a:ln>
                  <a:noFill/>
                </a:ln>
                <a:solidFill>
                  <a:srgbClr val="FFFFFF"/>
                </a:solidFill>
                <a:effectLst/>
                <a:uLnTx/>
                <a:uFillTx/>
                <a:latin typeface="Arial" charset="0"/>
                <a:ea typeface="+mn-ea"/>
                <a:cs typeface="Arial" charset="0"/>
              </a:rPr>
              <a:t> </a:t>
            </a:r>
            <a:r>
              <a:rPr kumimoji="0" lang="ar-EG" sz="2800" b="1" i="0" u="none" strike="noStrike" kern="1200" cap="none" spc="0" normalizeH="0" baseline="0" noProof="0" dirty="0" err="1">
                <a:ln>
                  <a:noFill/>
                </a:ln>
                <a:solidFill>
                  <a:srgbClr val="FFFFFF"/>
                </a:solidFill>
                <a:effectLst/>
                <a:uLnTx/>
                <a:uFillTx/>
                <a:latin typeface="Arial" charset="0"/>
                <a:ea typeface="+mn-ea"/>
                <a:cs typeface="Arial" charset="0"/>
              </a:rPr>
              <a:t>Samedi</a:t>
            </a:r>
            <a:endParaRPr kumimoji="0" lang="ar-EG" sz="2800" b="1" i="0" u="none" strike="noStrike" kern="1200" cap="none" spc="0" normalizeH="0" baseline="0" noProof="0" dirty="0">
              <a:ln>
                <a:noFill/>
              </a:ln>
              <a:solidFill>
                <a:srgbClr val="FFFFFF"/>
              </a:solidFill>
              <a:effectLst/>
              <a:uLnTx/>
              <a:uFillTx/>
              <a:latin typeface="Arial" charset="0"/>
              <a:ea typeface="+mn-ea"/>
              <a:cs typeface="Arial" charset="0"/>
            </a:endParaRPr>
          </a:p>
        </p:txBody>
      </p:sp>
    </p:spTree>
    <p:extLst>
      <p:ext uri="{BB962C8B-B14F-4D97-AF65-F5344CB8AC3E}">
        <p14:creationId xmlns:p14="http://schemas.microsoft.com/office/powerpoint/2010/main" val="231290825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1216938230"/>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Map~ounof m~p~ho m~p~kahi a~ritf m~beri n~kecop : anitou m~piniloc n~iaro e~p~swi kata nefmetron : Ten]ho e~rok P,#c#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Réjouis la face de la terre, renouvelle-la, encore une fois, Fais monter les eaux des fleuves comme il convient.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فرح وجه الأرض، جددها دفعة أخرى، أصعد نهر النيل كمقداره، نطلب اليك أيها المسيح الهنا استجب لنا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8233E65E-45D8-CB81-D1E0-AEB0348AE97C}"/>
              </a:ext>
            </a:extLst>
          </p:cNvPr>
          <p:cNvGraphicFramePr>
            <a:graphicFrameLocks/>
          </p:cNvGraphicFramePr>
          <p:nvPr>
            <p:extLst>
              <p:ext uri="{D42A27DB-BD31-4B8C-83A1-F6EECF244321}">
                <p14:modId xmlns:p14="http://schemas.microsoft.com/office/powerpoint/2010/main" val="4272784742"/>
              </p:ext>
            </p:extLst>
          </p:nvPr>
        </p:nvGraphicFramePr>
        <p:xfrm>
          <a:off x="1" y="5595342"/>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45307212"/>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531586875"/>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lang="fr-FR" sz="3200" kern="120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000" kern="1200">
                          <a:solidFill>
                            <a:schemeClr val="tx1"/>
                          </a:solidFill>
                          <a:effectLst/>
                          <a:latin typeface="Coptic1" pitchFamily="2" charset="0"/>
                          <a:ea typeface="+mn-ea"/>
                          <a:cs typeface="+mn-cs"/>
                        </a:rPr>
                        <a:t>Eke~c~mou e~pi,~lom n~te ]rompi hiten tekmet,#r#c# : ouoh nimesso] n~te &lt;/mi eke~mahou e~bolqen oukeni : maroua~sai n~je nefy~lwm : eue~c~mou n~je nefoutah : Ten]ho e~rok P,#c# penNou] cwtem e~ron ouoh nai nan.</a:t>
                      </a:r>
                      <a:endParaRPr lang="fr-FR" sz="3000" b="0" u="sng"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000" b="0" i="0" u="none" strike="noStrike" cap="none" normalizeH="0" baseline="0">
                          <a:ln>
                            <a:noFill/>
                          </a:ln>
                          <a:solidFill>
                            <a:schemeClr val="tx1"/>
                          </a:solidFill>
                          <a:effectLst/>
                          <a:latin typeface="Arial" charset="0"/>
                          <a:cs typeface="Arial" charset="0"/>
                        </a:rPr>
                        <a:t>Par Ta bonté bénis le couronnement de l'année, que toutes les régions prospèrent, que leurs sillons soient multipliés, et leurs fruits bénis. Nous T'implorons, ô Christ notre Dieu exauce-nous et aie pitié de nous.</a:t>
                      </a:r>
                      <a:endParaRPr kumimoji="0" lang="fr-FR" sz="30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بارك إكليل السنة بصلاحك، وبقاع مصر إملأها من الخير. ليكثر حرثها، وتتبارك ثمارها، نطلب اليك أيها المسيح الهنا استجب لنا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0692505C-2D9C-E6D8-402E-FF139E695F5B}"/>
              </a:ext>
            </a:extLst>
          </p:cNvPr>
          <p:cNvGraphicFramePr>
            <a:graphicFrameLocks/>
          </p:cNvGraphicFramePr>
          <p:nvPr>
            <p:extLst>
              <p:ext uri="{D42A27DB-BD31-4B8C-83A1-F6EECF244321}">
                <p14:modId xmlns:p14="http://schemas.microsoft.com/office/powerpoint/2010/main" val="1034637056"/>
              </p:ext>
            </p:extLst>
          </p:nvPr>
        </p:nvGraphicFramePr>
        <p:xfrm>
          <a:off x="1" y="5847275"/>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74138766"/>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334653811"/>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Marourasi n~je niyws n~te t~,wra n~&lt;/mi : nem </a:t>
                      </a: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nikalamvo marouyel/l qen ouounof : hiten tekmeta~gayoc : Ten]ho e~rok P,#c#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Que les limites de nos contrées se réjouissent et que chantent de joie les collines par Ta bonté.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لتفرح حدود كورة مصر، ولتتهلل الآكام بفرح من قِبل صلاحك، نطلب اليك أيها المسيح الهنا استجب لنا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9D0C9293-C72D-F489-2601-034EFB139B2C}"/>
              </a:ext>
            </a:extLst>
          </p:cNvPr>
          <p:cNvGraphicFramePr>
            <a:graphicFrameLocks/>
          </p:cNvGraphicFramePr>
          <p:nvPr>
            <p:extLst>
              <p:ext uri="{D42A27DB-BD31-4B8C-83A1-F6EECF244321}">
                <p14:modId xmlns:p14="http://schemas.microsoft.com/office/powerpoint/2010/main" val="151918365"/>
              </p:ext>
            </p:extLst>
          </p:nvPr>
        </p:nvGraphicFramePr>
        <p:xfrm>
          <a:off x="1" y="5595342"/>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78412277"/>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55">
            <a:extLst>
              <a:ext uri="{FF2B5EF4-FFF2-40B4-BE49-F238E27FC236}">
                <a16:creationId xmlns:a16="http://schemas.microsoft.com/office/drawing/2014/main" id="{6F36B7FE-A812-7ED5-1975-EDB706231E42}"/>
              </a:ext>
            </a:extLst>
          </p:cNvPr>
          <p:cNvGraphicFramePr>
            <a:graphicFrameLocks/>
          </p:cNvGraphicFramePr>
          <p:nvPr>
            <p:extLst>
              <p:ext uri="{D42A27DB-BD31-4B8C-83A1-F6EECF244321}">
                <p14:modId xmlns:p14="http://schemas.microsoft.com/office/powerpoint/2010/main" val="2315407670"/>
              </p:ext>
            </p:extLst>
          </p:nvPr>
        </p:nvGraphicFramePr>
        <p:xfrm>
          <a:off x="1" y="5847271"/>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60411" name="Group 155"/>
          <p:cNvGraphicFramePr>
            <a:graphicFrameLocks noGrp="1"/>
          </p:cNvGraphicFramePr>
          <p:nvPr>
            <p:ph/>
            <p:extLst>
              <p:ext uri="{D42A27DB-BD31-4B8C-83A1-F6EECF244321}">
                <p14:modId xmlns:p14="http://schemas.microsoft.com/office/powerpoint/2010/main" val="3202980054"/>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28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kern="1200">
                          <a:solidFill>
                            <a:schemeClr val="tx1"/>
                          </a:solidFill>
                          <a:effectLst/>
                          <a:latin typeface="Coptic1" pitchFamily="2" charset="0"/>
                          <a:ea typeface="+mn-ea"/>
                          <a:cs typeface="+mn-cs"/>
                        </a:rPr>
                        <a:t>Nohem m~peklaoc V} : c~mou e~tekk~l/ronomia~ : jemp~sini m~pikocmoc t/rf qen hannai nem hanmetsenh/t : [ici m~p~tap n~ni&lt;~r/ctia~noc : hiten t~jom m~pekc~tauroc n~ref-tanqo : Ten]ho e~rok P,#c# penNou] cwtem e~ron ouoh nai nan.</a:t>
                      </a:r>
                      <a:endParaRPr lang="fr-FR" sz="28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800" b="0" i="0" u="none" strike="noStrike" cap="none" normalizeH="0" baseline="0">
                          <a:ln>
                            <a:noFill/>
                          </a:ln>
                          <a:solidFill>
                            <a:schemeClr val="tx1"/>
                          </a:solidFill>
                          <a:effectLst/>
                          <a:latin typeface="Arial" charset="0"/>
                          <a:cs typeface="Arial" charset="0"/>
                        </a:rPr>
                        <a:t>Dieu sauve ton peuple, bénis ton héritage, accorde au monde entier ta miséricorde et Ta compassion, élève le prestige des chrétiens par la puissance de Ta Croix vivifiante. Nous T'implorons, ô Christ notre Dieu exauce-nous et aie pitié de nous.</a:t>
                      </a:r>
                      <a:endParaRPr kumimoji="0" lang="fr-FR" sz="28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000" b="0" i="0" u="none" strike="noStrike" cap="none" normalizeH="0" baseline="0">
                          <a:ln>
                            <a:noFill/>
                          </a:ln>
                          <a:solidFill>
                            <a:schemeClr val="tx1"/>
                          </a:solidFill>
                          <a:effectLst/>
                          <a:latin typeface="Arial" charset="0"/>
                          <a:cs typeface="+mn-cs"/>
                        </a:rPr>
                        <a:t>اللهم خلص شعبك، بارك ميراثك، افتقد العالم أجمع بالمراحم والرأفات، ارفع شأن المسيحيين بقوة صليبك المحيى، نطلب اليك أيها المسيح الهنا استجب لنا وارحمنا.</a:t>
                      </a:r>
                      <a:endParaRPr kumimoji="0" lang="fr-FR" sz="40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15426406"/>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136481722"/>
              </p:ext>
            </p:extLst>
          </p:nvPr>
        </p:nvGraphicFramePr>
        <p:xfrm>
          <a:off x="1" y="0"/>
          <a:ext cx="12191999" cy="6129590"/>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12959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Moi n~oucemni nem outajro nem ouhir/n/ n~nimetourwou : hiten tekmet,#c# a~rih~mot nan n~oueuyenia~ nem nekmetsenh/t nem nih/ki t/rou n~te peklaoc : mare penh/t ounof.</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cs typeface="Arial" charset="0"/>
                        </a:rPr>
                        <a:t>Rassure, stabilise et accorde la paix aux peuples. Par Ta bonté accorde-nous la fertilité. Que ta misericorde parvienne à tous les pauvres de Ton peuple et que nos cœurs se réjouissent. </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a:ln>
                            <a:noFill/>
                          </a:ln>
                          <a:solidFill>
                            <a:srgbClr val="FF9900"/>
                          </a:solidFill>
                          <a:effectLst/>
                          <a:uLnTx/>
                          <a:uFillTx/>
                          <a:latin typeface="Arial" panose="020B0604020202020204" pitchFamily="34" charset="0"/>
                          <a:ea typeface="+mn-ea"/>
                          <a:cs typeface="+mn-cs"/>
                        </a:rPr>
                        <a:t>الْكَاهِنُ : </a:t>
                      </a:r>
                      <a:endParaRPr kumimoji="0" lang="fr-FR" sz="2800" b="0" i="0" u="none" strike="noStrike" kern="1200" cap="none" spc="0" normalizeH="0" baseline="0" noProof="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أعط طمأنينة وثباتاً وسلاماً للممالك بصلاحك، وأنعم لنا بالخصب، وبمراحمك لسائر فقراء شعبك، ولتبتهج قلوبنا،</a:t>
                      </a:r>
                      <a:endParaRPr kumimoji="0" lang="fr-FR" sz="43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mn-cs"/>
                        </a:rPr>
                        <a:t>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13150640"/>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589073121"/>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a:solidFill>
                            <a:schemeClr val="tx1"/>
                          </a:solidFill>
                          <a:effectLst/>
                          <a:latin typeface="Coptic1" pitchFamily="2" charset="0"/>
                          <a:ea typeface="+mn-ea"/>
                          <a:cs typeface="+mn-cs"/>
                        </a:rPr>
                        <a:t>Hiten nitwbh n~te tekmau m~Paryenoc ]a~gia~ Maria~ : nem pia~gioc Iw#a# piref]wmc : nem p~jwk t/rf n~nenio] n~a~poc¬toloc : Ten]ho e~rok P,#c# penNou] cwtem e~ron ouoh nai nan.</a:t>
                      </a:r>
                      <a:endParaRPr lang="fr-FR"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Par les intercessions de Ta mère, la sainte vierge Marie, de saint Jean le baptiste, et de tous nos pères les apôtres, nous T'implorons, ô Christ notre Dieu exauce-nous et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mn-cs"/>
                        </a:rPr>
                        <a:t>بطلبات أمك العذراء الطاهرة مريم والقديس يوحنا المعمدان، وكافة آبائنا الرسل الأطهار، نطلب اليك أيها المسيح الهنا استجب لنا وارحمنا.</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A35E58A5-B92C-47F4-0724-80F476DC18D4}"/>
              </a:ext>
            </a:extLst>
          </p:cNvPr>
          <p:cNvGraphicFramePr>
            <a:graphicFrameLocks/>
          </p:cNvGraphicFramePr>
          <p:nvPr>
            <p:extLst>
              <p:ext uri="{D42A27DB-BD31-4B8C-83A1-F6EECF244321}">
                <p14:modId xmlns:p14="http://schemas.microsoft.com/office/powerpoint/2010/main" val="2440461900"/>
              </p:ext>
            </p:extLst>
          </p:nvPr>
        </p:nvGraphicFramePr>
        <p:xfrm>
          <a:off x="1" y="5595342"/>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a:solidFill>
                            <a:srgbClr val="FF9900"/>
                          </a:solidFill>
                          <a:latin typeface="Coptic1" pitchFamily="2" charset="0"/>
                          <a:ea typeface="+mn-ea"/>
                          <a:cs typeface="+mn-cs"/>
                        </a:rPr>
                        <a:t>Pilaoc :</a:t>
                      </a:r>
                      <a:endParaRPr lang="fr-FR" sz="2800" kern="120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a:solidFill>
                            <a:srgbClr val="FFFFFF"/>
                          </a:solidFill>
                          <a:effectLst/>
                          <a:latin typeface="Coptic1" pitchFamily="2" charset="0"/>
                          <a:ea typeface="+mn-ea"/>
                          <a:cs typeface="+mn-cs"/>
                        </a:rPr>
                        <a:t>Kurie~ e~le/~con.</a:t>
                      </a:r>
                      <a:endParaRPr lang="fr-FR" sz="3200" b="0" kern="1200" dirty="0">
                        <a:solidFill>
                          <a:srgbClr val="FFFFFF"/>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a:solidFill>
                            <a:srgbClr val="FF9900"/>
                          </a:solidFill>
                          <a:latin typeface="Arial" panose="020B0604020202020204" pitchFamily="34" charset="0"/>
                          <a:ea typeface="+mn-ea"/>
                          <a:cs typeface="+mn-cs"/>
                        </a:rPr>
                        <a:t>Le peuple :</a:t>
                      </a:r>
                      <a:endParaRPr kumimoji="0" lang="fr-FR" sz="2800" b="0" i="0" u="none" strike="noStrike" cap="none" normalizeH="0" baseline="0">
                        <a:ln>
                          <a:noFill/>
                        </a:ln>
                        <a:solidFill>
                          <a:schemeClr val="tx1"/>
                        </a:solidFill>
                        <a:effectLst/>
                        <a:latin typeface="Arial" charset="0"/>
                        <a:cs typeface="Arial" charset="0"/>
                      </a:endParaRPr>
                    </a:p>
                    <a:p>
                      <a:pPr algn="just"/>
                      <a:r>
                        <a:rPr lang="fr-FR" sz="3200" b="0" kern="1200">
                          <a:solidFill>
                            <a:srgbClr val="FFFFFF"/>
                          </a:solidFill>
                          <a:effectLst/>
                          <a:latin typeface="Arial" panose="020B0604020202020204" pitchFamily="34" charset="0"/>
                          <a:ea typeface="+mn-ea"/>
                          <a:cs typeface="+mn-cs"/>
                        </a:rPr>
                        <a:t>Pitié Seigneur.</a:t>
                      </a:r>
                      <a:endParaRPr lang="fr-FR" sz="3200" b="0" kern="1200" dirty="0">
                        <a:solidFill>
                          <a:srgbClr val="FFFFFF"/>
                        </a:solidFill>
                        <a:effectLst/>
                        <a:latin typeface="Arial" panose="020B0604020202020204" pitchFamily="34"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الشَّعْبُ : </a:t>
                      </a:r>
                      <a:endParaRPr kumimoji="0" lang="fr-FR" sz="2800" b="0" i="0" u="none" strike="noStrike" cap="none" normalizeH="0" baseline="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a:ln>
                            <a:noFill/>
                          </a:ln>
                          <a:solidFill>
                            <a:srgbClr val="FFFFFF"/>
                          </a:solidFill>
                          <a:effectLst/>
                          <a:latin typeface="Arial" charset="0"/>
                          <a:cs typeface="Arial" charset="0"/>
                        </a:rPr>
                        <a:t>يَا رَبُّ ارْحَمْ.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53830502"/>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0">
            <a:hlinkClick r:id="rId3" action="ppaction://hlinksldjump"/>
            <a:extLst>
              <a:ext uri="{FF2B5EF4-FFF2-40B4-BE49-F238E27FC236}">
                <a16:creationId xmlns:a16="http://schemas.microsoft.com/office/drawing/2014/main" id="{98E3E259-03AF-A878-3E76-BAD6AD65F812}"/>
              </a:ext>
            </a:extLst>
          </p:cNvPr>
          <p:cNvSpPr txBox="1">
            <a:spLocks noChangeArrowheads="1"/>
          </p:cNvSpPr>
          <p:nvPr/>
        </p:nvSpPr>
        <p:spPr bwMode="auto">
          <a:xfrm>
            <a:off x="10255045" y="6027003"/>
            <a:ext cx="1936955" cy="830997"/>
          </a:xfrm>
          <a:prstGeom prst="rect">
            <a:avLst/>
          </a:prstGeom>
          <a:solidFill>
            <a:srgbClr val="800000"/>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ar-EG" sz="2400">
                <a:solidFill>
                  <a:srgbClr val="FFFFFF"/>
                </a:solidFill>
                <a:latin typeface="Arial" panose="020B0604020202020204" pitchFamily="34" charset="0"/>
                <a:cs typeface="Arial" panose="020B0604020202020204" pitchFamily="34" charset="0"/>
              </a:rPr>
              <a:t>Acte de Foi</a:t>
            </a:r>
          </a:p>
          <a:p>
            <a:pPr algn="ctr" defTabSz="1219170" fontAlgn="base">
              <a:spcBef>
                <a:spcPct val="0"/>
              </a:spcBef>
              <a:spcAft>
                <a:spcPct val="0"/>
              </a:spcAft>
              <a:defRPr/>
            </a:pPr>
            <a:r>
              <a:rPr lang="ar-EG" sz="2400">
                <a:solidFill>
                  <a:srgbClr val="FFFFFF"/>
                </a:solidFill>
                <a:latin typeface="Arial" charset="0"/>
                <a:cs typeface="Arial" charset="0"/>
              </a:rPr>
              <a:t>قانون </a:t>
            </a:r>
            <a:r>
              <a:rPr lang="ar-EG" sz="2400" dirty="0">
                <a:solidFill>
                  <a:srgbClr val="FFFFFF"/>
                </a:solidFill>
                <a:latin typeface="Arial" charset="0"/>
                <a:cs typeface="Arial" charset="0"/>
              </a:rPr>
              <a:t>الإيمان</a:t>
            </a:r>
          </a:p>
        </p:txBody>
      </p:sp>
      <p:graphicFrame>
        <p:nvGraphicFramePr>
          <p:cNvPr id="3" name="Tableau 2">
            <a:extLst>
              <a:ext uri="{FF2B5EF4-FFF2-40B4-BE49-F238E27FC236}">
                <a16:creationId xmlns:a16="http://schemas.microsoft.com/office/drawing/2014/main" id="{E0F8CC66-4173-7FF3-785A-6D34D9FAB411}"/>
              </a:ext>
            </a:extLst>
          </p:cNvPr>
          <p:cNvGraphicFramePr>
            <a:graphicFrameLocks noGrp="1"/>
          </p:cNvGraphicFramePr>
          <p:nvPr>
            <p:extLst>
              <p:ext uri="{D42A27DB-BD31-4B8C-83A1-F6EECF244321}">
                <p14:modId xmlns:p14="http://schemas.microsoft.com/office/powerpoint/2010/main" val="1978081058"/>
              </p:ext>
            </p:extLst>
          </p:nvPr>
        </p:nvGraphicFramePr>
        <p:xfrm>
          <a:off x="0" y="2667000"/>
          <a:ext cx="12192000" cy="152400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2932675527"/>
                    </a:ext>
                  </a:extLst>
                </a:gridCol>
                <a:gridCol w="6096000">
                  <a:extLst>
                    <a:ext uri="{9D8B030D-6E8A-4147-A177-3AD203B41FA5}">
                      <a16:colId xmlns:a16="http://schemas.microsoft.com/office/drawing/2014/main" val="1643367418"/>
                    </a:ext>
                  </a:extLst>
                </a:gridCol>
              </a:tblGrid>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Tout le peuple et les diacres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ar-AE" sz="3600">
                          <a:latin typeface="Arial" panose="020B0604020202020204" pitchFamily="34" charset="0"/>
                        </a:rPr>
                        <a:t>جميع الشعب والشمامسة :</a:t>
                      </a:r>
                      <a:endParaRPr lang="fr-FR" sz="36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75769434"/>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endParaRPr lang="fr-FR" sz="1200"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49395858"/>
                  </a:ext>
                </a:extLst>
              </a:tr>
              <a:tr h="0">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000" b="0" i="0" u="none" strike="noStrike" kern="1200" cap="none" spc="0" normalizeH="0" baseline="0" noProof="0" dirty="0">
                          <a:ln>
                            <a:noFill/>
                          </a:ln>
                          <a:solidFill>
                            <a:prstClr val="white"/>
                          </a:solidFill>
                          <a:effectLst/>
                          <a:uLnTx/>
                          <a:uFillTx/>
                          <a:latin typeface="Coptic1" pitchFamily="2" charset="0"/>
                          <a:ea typeface="+mn-ea"/>
                          <a:cs typeface="+mn-cs"/>
                        </a:rPr>
                        <a:t>Kurie~ </a:t>
                      </a:r>
                      <a:r>
                        <a:rPr kumimoji="0" lang="fr-FR" sz="3000" b="0" i="0" u="none" strike="noStrike" kern="1200" cap="none" spc="0" normalizeH="0" baseline="0" noProof="0" dirty="0" err="1">
                          <a:ln>
                            <a:noFill/>
                          </a:ln>
                          <a:solidFill>
                            <a:prstClr val="white"/>
                          </a:solidFill>
                          <a:effectLst/>
                          <a:uLnTx/>
                          <a:uFillTx/>
                          <a:latin typeface="Coptic1" pitchFamily="2" charset="0"/>
                          <a:ea typeface="+mn-ea"/>
                          <a:cs typeface="+mn-cs"/>
                        </a:rPr>
                        <a:t>e~le</a:t>
                      </a:r>
                      <a:r>
                        <a:rPr kumimoji="0" lang="fr-FR" sz="3000" b="0" i="0" u="none" strike="noStrike" kern="1200" cap="none" spc="0" normalizeH="0" baseline="0" noProof="0" dirty="0">
                          <a:ln>
                            <a:noFill/>
                          </a:ln>
                          <a:solidFill>
                            <a:prstClr val="white"/>
                          </a:solidFill>
                          <a:effectLst/>
                          <a:uLnTx/>
                          <a:uFillTx/>
                          <a:latin typeface="Coptic1" pitchFamily="2" charset="0"/>
                          <a:ea typeface="+mn-ea"/>
                          <a:cs typeface="+mn-cs"/>
                        </a:rPr>
                        <a:t>/~con (r#) - </a:t>
                      </a:r>
                      <a:r>
                        <a:rPr kumimoji="0" lang="fr-FR" sz="3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Pitié Seigneur (100 fois) - </a:t>
                      </a:r>
                      <a:r>
                        <a:rPr kumimoji="0" lang="ar-AE" sz="3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يَا رَبُّ ارْحَمْ (١٠٠ مرة)</a:t>
                      </a:r>
                      <a:endParaRPr kumimoji="0" lang="fr-FR" sz="3000" b="0" i="0" u="none" strike="noStrike" kern="1200" cap="none" spc="0" normalizeH="0" baseline="0" noProof="0" dirty="0">
                        <a:ln>
                          <a:noFill/>
                        </a:ln>
                        <a:solidFill>
                          <a:prstClr val="white"/>
                        </a:solidFill>
                        <a:effectLst/>
                        <a:uLnTx/>
                        <a:uFillTx/>
                        <a:latin typeface="Coptic1" pitchFamily="2"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extLst>
                  <a:ext uri="{0D108BD9-81ED-4DB2-BD59-A6C34878D82A}">
                    <a16:rowId xmlns:a16="http://schemas.microsoft.com/office/drawing/2014/main" val="2973829909"/>
                  </a:ext>
                </a:extLst>
              </a:tr>
            </a:tbl>
          </a:graphicData>
        </a:graphic>
      </p:graphicFrame>
    </p:spTree>
    <p:extLst>
      <p:ext uri="{BB962C8B-B14F-4D97-AF65-F5344CB8AC3E}">
        <p14:creationId xmlns:p14="http://schemas.microsoft.com/office/powerpoint/2010/main" val="1248012399"/>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40">
            <a:extLst>
              <a:ext uri="{FF2B5EF4-FFF2-40B4-BE49-F238E27FC236}">
                <a16:creationId xmlns:a16="http://schemas.microsoft.com/office/drawing/2014/main" id="{1739A2C5-CE40-E648-E10E-FBEBE5B73F54}"/>
              </a:ext>
            </a:extLst>
          </p:cNvPr>
          <p:cNvGraphicFramePr>
            <a:graphicFrameLocks noGrp="1"/>
          </p:cNvGraphicFramePr>
          <p:nvPr>
            <p:extLst>
              <p:ext uri="{D42A27DB-BD31-4B8C-83A1-F6EECF244321}">
                <p14:modId xmlns:p14="http://schemas.microsoft.com/office/powerpoint/2010/main" val="2759672507"/>
              </p:ext>
            </p:extLst>
          </p:nvPr>
        </p:nvGraphicFramePr>
        <p:xfrm>
          <a:off x="0" y="549024"/>
          <a:ext cx="12192001" cy="558488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4915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pitchFamily="34" charset="0"/>
                        </a:rPr>
                        <a:t>Piou/b : </a:t>
                      </a:r>
                      <a:endParaRPr kumimoji="0" lang="en-US" sz="2700" b="0" i="0" u="sng" strike="noStrike" cap="none" normalizeH="0" baseline="0" dirty="0">
                        <a:ln>
                          <a:noFill/>
                        </a:ln>
                        <a:solidFill>
                          <a:srgbClr val="FF9900"/>
                        </a:solidFill>
                        <a:effectLst/>
                        <a:latin typeface="Coptic1" pitchFamily="2"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fr-C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ar-S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6015">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a:ln>
                            <a:noFill/>
                          </a:ln>
                          <a:solidFill>
                            <a:schemeClr val="tx1"/>
                          </a:solidFill>
                          <a:effectLst/>
                          <a:latin typeface="Avva_Marcos" panose="04020500000000000000" pitchFamily="82" charset="0"/>
                          <a:cs typeface="Arial" charset="0"/>
                        </a:rPr>
                        <a:t>2</a:t>
                      </a:r>
                      <a:r>
                        <a:rPr kumimoji="0" lang="en-US" sz="3200" b="0" i="0" u="none" strike="noStrike" cap="none" normalizeH="0" baseline="0">
                          <a:ln>
                            <a:noFill/>
                          </a:ln>
                          <a:solidFill>
                            <a:schemeClr val="tx1"/>
                          </a:solidFill>
                          <a:effectLst/>
                          <a:latin typeface="Coptic1" pitchFamily="2" charset="0"/>
                          <a:cs typeface="Arial" charset="0"/>
                        </a:rPr>
                        <a:t>l/l.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4915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Pidia~kwn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4265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E~pi p~roceu,/ c~tay/te.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15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60488">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I~r/n/ paci.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15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4265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Ke tw 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a:ln>
                            <a:noFill/>
                          </a:ln>
                          <a:solidFill>
                            <a:schemeClr val="tx1"/>
                          </a:solidFill>
                          <a:effectLst/>
                          <a:latin typeface="Coptic1" pitchFamily="2" charset="0"/>
                          <a:cs typeface="Arial" charset="0"/>
                        </a:rPr>
                        <a:t>cou.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11458612" name="Group 52"/>
          <p:cNvGraphicFramePr>
            <a:graphicFrameLocks noGrp="1"/>
          </p:cNvGraphicFramePr>
          <p:nvPr>
            <p:ph/>
            <p:extLst>
              <p:ext uri="{D42A27DB-BD31-4B8C-83A1-F6EECF244321}">
                <p14:modId xmlns:p14="http://schemas.microsoft.com/office/powerpoint/2010/main" val="389439678"/>
              </p:ext>
            </p:extLst>
          </p:nvPr>
        </p:nvGraphicFramePr>
        <p:xfrm>
          <a:off x="762536" y="46104"/>
          <a:ext cx="10666928" cy="502920"/>
        </p:xfrm>
        <a:graphic>
          <a:graphicData uri="http://schemas.openxmlformats.org/drawingml/2006/table">
            <a:tbl>
              <a:tblPr/>
              <a:tblGrid>
                <a:gridCol w="10666928">
                  <a:extLst>
                    <a:ext uri="{9D8B030D-6E8A-4147-A177-3AD203B41FA5}">
                      <a16:colId xmlns:a16="http://schemas.microsoft.com/office/drawing/2014/main" val="20000"/>
                    </a:ext>
                  </a:extLst>
                </a:gridCol>
              </a:tblGrid>
              <a:tr h="49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cap="none" normalizeH="0" baseline="0">
                          <a:ln>
                            <a:noFill/>
                          </a:ln>
                          <a:solidFill>
                            <a:schemeClr val="tx1"/>
                          </a:solidFill>
                          <a:effectLst/>
                          <a:latin typeface="Arial" charset="0"/>
                          <a:cs typeface="Arial" charset="0"/>
                        </a:rPr>
                        <a:t>Les trois grandes Oraisons - </a:t>
                      </a:r>
                      <a:r>
                        <a:rPr lang="ar-SA" sz="2700" b="0" u="none">
                          <a:solidFill>
                            <a:schemeClr val="tx1"/>
                          </a:solidFill>
                          <a:latin typeface="Arial" charset="0"/>
                          <a:cs typeface="Arial" charset="0"/>
                        </a:rPr>
                        <a:t>الأواشى الثلاثة الكبار</a:t>
                      </a:r>
                      <a:endParaRPr lang="en-CA" sz="2700" b="0" u="none" dirty="0">
                        <a:solidFill>
                          <a:schemeClr val="tx1"/>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20">
            <a:hlinkClick r:id="rId3" action="ppaction://hlinksldjump"/>
            <a:extLst>
              <a:ext uri="{FF2B5EF4-FFF2-40B4-BE49-F238E27FC236}">
                <a16:creationId xmlns:a16="http://schemas.microsoft.com/office/drawing/2014/main" id="{80EC23EC-AC99-982C-1485-B0F0C2013E77}"/>
              </a:ext>
            </a:extLst>
          </p:cNvPr>
          <p:cNvSpPr txBox="1">
            <a:spLocks noChangeArrowheads="1"/>
          </p:cNvSpPr>
          <p:nvPr/>
        </p:nvSpPr>
        <p:spPr bwMode="auto">
          <a:xfrm>
            <a:off x="10255045" y="6027003"/>
            <a:ext cx="1936955" cy="830997"/>
          </a:xfrm>
          <a:prstGeom prst="rect">
            <a:avLst/>
          </a:prstGeom>
          <a:solidFill>
            <a:srgbClr val="800000"/>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ar-EG" sz="2400">
                <a:solidFill>
                  <a:srgbClr val="FFFFFF"/>
                </a:solidFill>
                <a:latin typeface="Arial" panose="020B0604020202020204" pitchFamily="34" charset="0"/>
                <a:cs typeface="Arial" panose="020B0604020202020204" pitchFamily="34" charset="0"/>
              </a:rPr>
              <a:t>Acte de Foi</a:t>
            </a:r>
          </a:p>
          <a:p>
            <a:pPr algn="ctr" defTabSz="1219170" fontAlgn="base">
              <a:spcBef>
                <a:spcPct val="0"/>
              </a:spcBef>
              <a:spcAft>
                <a:spcPct val="0"/>
              </a:spcAft>
              <a:defRPr/>
            </a:pPr>
            <a:r>
              <a:rPr lang="ar-EG" sz="2400">
                <a:solidFill>
                  <a:srgbClr val="FFFFFF"/>
                </a:solidFill>
                <a:latin typeface="Arial" charset="0"/>
                <a:cs typeface="Arial" charset="0"/>
              </a:rPr>
              <a:t>قانون </a:t>
            </a:r>
            <a:r>
              <a:rPr lang="ar-EG" sz="2400" dirty="0">
                <a:solidFill>
                  <a:srgbClr val="FFFFFF"/>
                </a:solidFill>
                <a:latin typeface="Arial" charset="0"/>
                <a:cs typeface="Arial" charset="0"/>
              </a:rPr>
              <a:t>الإيمان</a:t>
            </a:r>
          </a:p>
        </p:txBody>
      </p:sp>
    </p:spTree>
    <p:extLst>
      <p:ext uri="{BB962C8B-B14F-4D97-AF65-F5344CB8AC3E}">
        <p14:creationId xmlns:p14="http://schemas.microsoft.com/office/powerpoint/2010/main" val="246074451"/>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1127899641"/>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Palin on maren]ho e~V} PiPantokratwr : V~Iwt m~Pen[#c# ouoh PenNou] ouoh Penc#w~#r# I/#c# P,#c#. Ten]ho ouoh tentwbh n~tekmeta~gayoc pimairwmi :</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Prions encore Dieu Tout-Puissant, Père de notre Seigneur, Dieu et Sauveur Jésus-Christ. Nous invoquons et nous supplions Ta bonté ô Ami du genre humain;</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a:t>
                      </a:r>
                      <a:endParaRPr kumimoji="0" lang="ar-EG" sz="21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a:t>
                      </a:r>
                      <a:r>
                        <a:rPr kumimoji="0" lang="ar-SA" sz="4300" b="0" i="0" u="none" strike="noStrike" cap="none" normalizeH="0" baseline="0">
                          <a:ln>
                            <a:noFill/>
                          </a:ln>
                          <a:solidFill>
                            <a:schemeClr val="tx1"/>
                          </a:solidFill>
                          <a:effectLst/>
                          <a:latin typeface="Arial" charset="0"/>
                          <a:cs typeface="Arial" charset="0"/>
                        </a:rPr>
                        <a:t> </a:t>
                      </a:r>
                      <a:endParaRPr kumimoji="0" lang="en-CA"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50300025"/>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99556" name="Group 100"/>
          <p:cNvGraphicFramePr>
            <a:graphicFrameLocks noGrp="1"/>
          </p:cNvGraphicFramePr>
          <p:nvPr>
            <p:extLst>
              <p:ext uri="{D42A27DB-BD31-4B8C-83A1-F6EECF244321}">
                <p14:modId xmlns:p14="http://schemas.microsoft.com/office/powerpoint/2010/main" val="2755839908"/>
              </p:ext>
            </p:extLst>
          </p:nvPr>
        </p:nvGraphicFramePr>
        <p:xfrm>
          <a:off x="0" y="771397"/>
          <a:ext cx="12192000" cy="5876544"/>
        </p:xfrm>
        <a:graphic>
          <a:graphicData uri="http://schemas.openxmlformats.org/drawingml/2006/table">
            <a:tbl>
              <a:tblPr/>
              <a:tblGrid>
                <a:gridCol w="4435813">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692187">
                  <a:extLst>
                    <a:ext uri="{9D8B030D-6E8A-4147-A177-3AD203B41FA5}">
                      <a16:colId xmlns:a16="http://schemas.microsoft.com/office/drawing/2014/main" val="20002"/>
                    </a:ext>
                  </a:extLst>
                </a:gridCol>
              </a:tblGrid>
              <a:tr h="51795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A~riv~meui~ P~{oic n~]hir/n/ n~te tekoui~ m~mauatc e~youab n~kayolik/ n~a~poctolik/ n~Ekk~l/cia~.</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prêtre :</a:t>
                      </a:r>
                      <a:endParaRPr kumimoji="0" lang="en-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Souviens-Toi Seigneur, de la paix de Ton église, une, unique, sainte, universelle et apostolique.</a:t>
                      </a:r>
                      <a:endParaRPr kumimoji="0" lang="en-US" sz="3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Arial" charset="0"/>
                        </a:rPr>
                        <a:t>الْكَاهِنُ : </a:t>
                      </a:r>
                      <a:endParaRPr kumimoji="0" lang="ar-EG" sz="28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a:ln>
                            <a:noFill/>
                          </a:ln>
                          <a:solidFill>
                            <a:schemeClr val="tx1"/>
                          </a:solidFill>
                          <a:effectLst/>
                          <a:latin typeface="Arial" charset="0"/>
                          <a:cs typeface="Arial" pitchFamily="34" charset="0"/>
                        </a:rPr>
                        <a:t> </a:t>
                      </a:r>
                      <a:r>
                        <a:rPr kumimoji="0" lang="ar-SA" sz="4800" b="0" i="0" u="none" strike="noStrike" cap="none" normalizeH="0" baseline="0">
                          <a:ln>
                            <a:noFill/>
                          </a:ln>
                          <a:solidFill>
                            <a:schemeClr val="tx1"/>
                          </a:solidFill>
                          <a:effectLst/>
                          <a:latin typeface="Arial" charset="0"/>
                          <a:cs typeface="Arial" charset="0"/>
                        </a:rPr>
                        <a:t>أذكر يا رب سلام كنيستِكَ الواحدة الوحيدة المقدّسة الجامعة الرسولية.</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8F5353DD-1042-4A06-A850-3F2545961E12}"/>
              </a:ext>
            </a:extLst>
          </p:cNvPr>
          <p:cNvGraphicFramePr>
            <a:graphicFrameLocks noGrp="1"/>
          </p:cNvGraphicFramePr>
          <p:nvPr>
            <p:extLst>
              <p:ext uri="{D42A27DB-BD31-4B8C-83A1-F6EECF244321}">
                <p14:modId xmlns:p14="http://schemas.microsoft.com/office/powerpoint/2010/main" val="2112016510"/>
              </p:ext>
            </p:extLst>
          </p:nvPr>
        </p:nvGraphicFramePr>
        <p:xfrm>
          <a:off x="2107195" y="131747"/>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05122782"/>
                    </a:ext>
                  </a:extLst>
                </a:gridCol>
              </a:tblGrid>
              <a:tr h="396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latin typeface="Arial" charset="0"/>
                        </a:rPr>
                        <a:t>Oraison pour la paix</a:t>
                      </a:r>
                      <a:endParaRPr lang="en-US" sz="20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9304290"/>
                  </a:ext>
                </a:extLst>
              </a:tr>
            </a:tbl>
          </a:graphicData>
        </a:graphic>
      </p:graphicFrame>
    </p:spTree>
    <p:extLst>
      <p:ext uri="{BB962C8B-B14F-4D97-AF65-F5344CB8AC3E}">
        <p14:creationId xmlns:p14="http://schemas.microsoft.com/office/powerpoint/2010/main" val="3018833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2DE34-CC32-6040-E6DF-CBCC8B2B1016}"/>
            </a:ext>
          </a:extLst>
        </p:cNvPr>
        <p:cNvGrpSpPr/>
        <p:nvPr/>
      </p:nvGrpSpPr>
      <p:grpSpPr>
        <a:xfrm>
          <a:off x="0" y="0"/>
          <a:ext cx="0" cy="0"/>
          <a:chOff x="0" y="0"/>
          <a:chExt cx="0" cy="0"/>
        </a:xfrm>
      </p:grpSpPr>
      <p:graphicFrame>
        <p:nvGraphicFramePr>
          <p:cNvPr id="12607515" name="Group 27">
            <a:extLst>
              <a:ext uri="{FF2B5EF4-FFF2-40B4-BE49-F238E27FC236}">
                <a16:creationId xmlns:a16="http://schemas.microsoft.com/office/drawing/2014/main" id="{64E94C9E-BE71-82DB-6B52-EE7E86BA058D}"/>
              </a:ext>
            </a:extLst>
          </p:cNvPr>
          <p:cNvGraphicFramePr>
            <a:graphicFrameLocks noGrp="1"/>
          </p:cNvGraphicFramePr>
          <p:nvPr>
            <p:extLst>
              <p:ext uri="{D42A27DB-BD31-4B8C-83A1-F6EECF244321}">
                <p14:modId xmlns:p14="http://schemas.microsoft.com/office/powerpoint/2010/main" val="2186065778"/>
              </p:ext>
            </p:extLst>
          </p:nvPr>
        </p:nvGraphicFramePr>
        <p:xfrm>
          <a:off x="0" y="690280"/>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579137375"/>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Venez, prosternons-nous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Pour la Sainte Trinité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Qui est le Père, et le Fils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l’Esprit Saint.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تعالوا فلنسجُد</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pitchFamily="34" charset="0"/>
                        </a:rPr>
                        <a:t> </a:t>
                      </a:r>
                      <a:r>
                        <a:rPr kumimoji="0" lang="ar-SA" altLang="zh-CN" sz="3700" b="0" i="0" u="none" strike="noStrike" cap="none" normalizeH="0" baseline="0" dirty="0">
                          <a:ln>
                            <a:noFill/>
                          </a:ln>
                          <a:solidFill>
                            <a:schemeClr val="tx1"/>
                          </a:solidFill>
                          <a:effectLst/>
                          <a:latin typeface="Arial" charset="0"/>
                          <a:cs typeface="Arial" pitchFamily="34" charset="0"/>
                        </a:rPr>
                        <a:t>للثالوث </a:t>
                      </a:r>
                      <a:r>
                        <a:rPr kumimoji="0" lang="ar-SA" altLang="zh-CN" sz="3700" b="0" i="0" u="none" strike="noStrike" cap="none" normalizeH="0" baseline="0" dirty="0">
                          <a:ln>
                            <a:noFill/>
                          </a:ln>
                          <a:solidFill>
                            <a:schemeClr val="tx1"/>
                          </a:solidFill>
                          <a:effectLst/>
                          <a:latin typeface="Arial" charset="0"/>
                          <a:cs typeface="Arial" charset="0"/>
                        </a:rPr>
                        <a:t>القُدُّوس،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الذي هو</a:t>
                      </a:r>
                      <a:r>
                        <a:rPr kumimoji="0" lang="fr-FR" altLang="zh-CN" sz="3700" b="0" i="0" u="none" strike="noStrike" cap="none" normalizeH="0" baseline="0" dirty="0">
                          <a:ln>
                            <a:noFill/>
                          </a:ln>
                          <a:solidFill>
                            <a:schemeClr val="tx1"/>
                          </a:solidFill>
                          <a:effectLst/>
                          <a:latin typeface="Arial" charset="0"/>
                          <a:cs typeface="Arial" pitchFamily="34" charset="0"/>
                        </a:rPr>
                        <a:t> </a:t>
                      </a:r>
                      <a:r>
                        <a:rPr kumimoji="0" lang="ar-SA" altLang="zh-CN" sz="3700" b="0" i="0" u="none" strike="noStrike" cap="none" normalizeH="0" baseline="0" dirty="0">
                          <a:ln>
                            <a:noFill/>
                          </a:ln>
                          <a:solidFill>
                            <a:schemeClr val="tx1"/>
                          </a:solidFill>
                          <a:effectLst/>
                          <a:latin typeface="Arial" charset="0"/>
                          <a:cs typeface="Arial" pitchFamily="34" charset="0"/>
                        </a:rPr>
                        <a:t>الْآب والابن</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والرُّوح القُدُس</a:t>
                      </a:r>
                      <a:r>
                        <a:rPr kumimoji="0" lang="ar-EG" sz="3700" b="0" i="0" u="none" strike="noStrike" cap="none" normalizeH="0" baseline="0" noProof="0" dirty="0">
                          <a:ln>
                            <a:noFill/>
                          </a:ln>
                          <a:solidFill>
                            <a:schemeClr val="tx1"/>
                          </a:solidFill>
                          <a:effectLst/>
                          <a:latin typeface="Arial" charset="0"/>
                          <a:cs typeface="Arial" pitchFamily="34" charset="0"/>
                        </a:rPr>
                        <a:t>. </a:t>
                      </a:r>
                      <a:endParaRPr kumimoji="0" lang="ar-EG" altLang="zh-CN" sz="3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S Avva Shenouda" panose="020B7200000000000000" pitchFamily="34" charset="0"/>
                          <a:cs typeface="Arial" charset="0"/>
                        </a:rPr>
                        <a:t>`</a:t>
                      </a:r>
                      <a:r>
                        <a:rPr kumimoji="0" lang="en-US" sz="5300" b="0" i="0" u="none" strike="noStrike" cap="none" normalizeH="0" baseline="0" dirty="0" err="1">
                          <a:ln>
                            <a:noFill/>
                          </a:ln>
                          <a:solidFill>
                            <a:srgbClr val="FFFF00"/>
                          </a:solidFill>
                          <a:effectLst/>
                          <a:latin typeface="Avva_Marcos" panose="04020500000000000000" pitchFamily="82" charset="0"/>
                          <a:cs typeface="Arial" charset="0"/>
                        </a:rPr>
                        <a:t>A</a:t>
                      </a:r>
                      <a:r>
                        <a:rPr kumimoji="0" lang="en-US" sz="5300" b="0" i="0" u="none" strike="noStrike" cap="none" normalizeH="0" baseline="0" dirty="0" err="1">
                          <a:ln>
                            <a:noFill/>
                          </a:ln>
                          <a:solidFill>
                            <a:srgbClr val="FFFF00"/>
                          </a:solidFill>
                          <a:effectLst/>
                          <a:latin typeface="Coptic1" pitchFamily="2" charset="0"/>
                          <a:cs typeface="Arial" charset="0"/>
                        </a:rPr>
                        <a:t>mwini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marenouwst</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n~]</a:t>
                      </a:r>
                      <a:r>
                        <a:rPr kumimoji="0" lang="en-US" sz="5300" b="0" i="0" u="none" strike="noStrike" cap="none" normalizeH="0" baseline="0" dirty="0" err="1">
                          <a:ln>
                            <a:noFill/>
                          </a:ln>
                          <a:solidFill>
                            <a:srgbClr val="FFFF00"/>
                          </a:solidFill>
                          <a:effectLst/>
                          <a:latin typeface="Coptic1" pitchFamily="2" charset="0"/>
                          <a:cs typeface="Arial" charset="0"/>
                        </a:rPr>
                        <a:t>T~riac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v~Iwt</a:t>
                      </a:r>
                      <a:r>
                        <a:rPr kumimoji="0" lang="en-US" sz="5300" b="0" i="0" u="none" strike="noStrike" cap="none" normalizeH="0" baseline="0" dirty="0">
                          <a:ln>
                            <a:noFill/>
                          </a:ln>
                          <a:solidFill>
                            <a:srgbClr val="FFFF00"/>
                          </a:solidFill>
                          <a:effectLst/>
                          <a:latin typeface="Coptic1" pitchFamily="2" charset="0"/>
                          <a:cs typeface="Arial" charset="0"/>
                        </a:rPr>
                        <a:t> nem </a:t>
                      </a:r>
                      <a:r>
                        <a:rPr kumimoji="0" lang="en-US" sz="5300" b="0" i="0" u="none" strike="noStrike" cap="none" normalizeH="0" baseline="0" dirty="0" err="1">
                          <a:ln>
                            <a:noFill/>
                          </a:ln>
                          <a:solidFill>
                            <a:srgbClr val="FFFF00"/>
                          </a:solidFill>
                          <a:effectLst/>
                          <a:latin typeface="Coptic1" pitchFamily="2" charset="0"/>
                          <a:cs typeface="Arial" charset="0"/>
                        </a:rPr>
                        <a:t>p~S</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ri</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nem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607502" name="Group 14">
            <a:extLst>
              <a:ext uri="{FF2B5EF4-FFF2-40B4-BE49-F238E27FC236}">
                <a16:creationId xmlns:a16="http://schemas.microsoft.com/office/drawing/2014/main" id="{24978F9B-1D84-731E-1448-09C4C3FDBD3A}"/>
              </a:ext>
            </a:extLst>
          </p:cNvPr>
          <p:cNvGraphicFramePr>
            <a:graphicFrameLocks noGrp="1"/>
          </p:cNvGraphicFramePr>
          <p:nvPr>
            <p:extLst>
              <p:ext uri="{D42A27DB-BD31-4B8C-83A1-F6EECF244321}">
                <p14:modId xmlns:p14="http://schemas.microsoft.com/office/powerpoint/2010/main" val="4083804483"/>
              </p:ext>
            </p:extLst>
          </p:nvPr>
        </p:nvGraphicFramePr>
        <p:xfrm>
          <a:off x="711200" y="156882"/>
          <a:ext cx="10769600" cy="533399"/>
        </p:xfrm>
        <a:graphic>
          <a:graphicData uri="http://schemas.openxmlformats.org/drawingml/2006/table">
            <a:tbl>
              <a:tblPr/>
              <a:tblGrid>
                <a:gridCol w="10769600">
                  <a:extLst>
                    <a:ext uri="{9D8B030D-6E8A-4147-A177-3AD203B41FA5}">
                      <a16:colId xmlns:a16="http://schemas.microsoft.com/office/drawing/2014/main" val="20000"/>
                    </a:ext>
                  </a:extLst>
                </a:gridCol>
              </a:tblGrid>
              <a:tr h="5333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none" strike="noStrike" cap="none" normalizeH="0" baseline="0">
                          <a:ln>
                            <a:noFill/>
                          </a:ln>
                          <a:solidFill>
                            <a:schemeClr val="tx1"/>
                          </a:solidFill>
                          <a:effectLst/>
                          <a:latin typeface="Arial" charset="0"/>
                          <a:cs typeface="Arial" charset="0"/>
                        </a:rPr>
                        <a:t>Quatrains du carillon (Intro. Adam) - </a:t>
                      </a:r>
                      <a:r>
                        <a:rPr kumimoji="0" lang="ar-EG" sz="2700" b="0" i="0" u="none" strike="noStrike" cap="none" normalizeH="0" baseline="0">
                          <a:ln>
                            <a:noFill/>
                          </a:ln>
                          <a:solidFill>
                            <a:schemeClr val="tx1"/>
                          </a:solidFill>
                          <a:effectLst/>
                          <a:latin typeface="Arial" charset="0"/>
                          <a:cs typeface="Arial" charset="0"/>
                        </a:rPr>
                        <a:t>أرباع</a:t>
                      </a:r>
                      <a:r>
                        <a:rPr kumimoji="0" lang="ar-AE" sz="2700" b="0" i="0" u="none" strike="noStrike" cap="none" normalizeH="0" baseline="0">
                          <a:ln>
                            <a:noFill/>
                          </a:ln>
                          <a:solidFill>
                            <a:schemeClr val="tx1"/>
                          </a:solidFill>
                          <a:effectLst/>
                          <a:latin typeface="Arial" charset="0"/>
                          <a:cs typeface="Arial" charset="0"/>
                        </a:rPr>
                        <a:t> الناقوس (المقدمة </a:t>
                      </a:r>
                      <a:r>
                        <a:rPr kumimoji="0" lang="ar-EG" sz="2700" b="0" i="0" u="none" strike="noStrike" cap="none" normalizeH="0" baseline="0">
                          <a:ln>
                            <a:noFill/>
                          </a:ln>
                          <a:solidFill>
                            <a:schemeClr val="tx1"/>
                          </a:solidFill>
                          <a:effectLst/>
                          <a:latin typeface="Arial" charset="0"/>
                          <a:cs typeface="Arial" charset="0"/>
                        </a:rPr>
                        <a:t>الآدام</a:t>
                      </a:r>
                      <a:r>
                        <a:rPr kumimoji="0" lang="ar-AE" sz="2700" b="0" i="0" u="none" strike="noStrike" cap="none" normalizeH="0" baseline="0">
                          <a:ln>
                            <a:noFill/>
                          </a:ln>
                          <a:solidFill>
                            <a:schemeClr val="tx1"/>
                          </a:solidFill>
                          <a:effectLst/>
                          <a:latin typeface="Arial" charset="0"/>
                          <a:cs typeface="Arial" charset="0"/>
                        </a:rPr>
                        <a:t>)</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0508690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00489" name="Group 9"/>
          <p:cNvGraphicFramePr>
            <a:graphicFrameLocks noGrp="1"/>
          </p:cNvGraphicFramePr>
          <p:nvPr/>
        </p:nvGraphicFramePr>
        <p:xfrm>
          <a:off x="203200" y="1152525"/>
          <a:ext cx="11582400" cy="2590800"/>
        </p:xfrm>
        <a:graphic>
          <a:graphicData uri="http://schemas.openxmlformats.org/drawingml/2006/table">
            <a:tbl>
              <a:tblPr/>
              <a:tblGrid>
                <a:gridCol w="11582400">
                  <a:extLst>
                    <a:ext uri="{9D8B030D-6E8A-4147-A177-3AD203B41FA5}">
                      <a16:colId xmlns:a16="http://schemas.microsoft.com/office/drawing/2014/main" val="20000"/>
                    </a:ext>
                  </a:extLst>
                </a:gridCol>
              </a:tblGrid>
              <a:tr h="2590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109">
            <a:extLst>
              <a:ext uri="{FF2B5EF4-FFF2-40B4-BE49-F238E27FC236}">
                <a16:creationId xmlns:a16="http://schemas.microsoft.com/office/drawing/2014/main" id="{EBE4BA66-BD1A-4431-8CE6-078D1A15891B}"/>
              </a:ext>
            </a:extLst>
          </p:cNvPr>
          <p:cNvGraphicFramePr>
            <a:graphicFrameLocks noGrp="1"/>
          </p:cNvGraphicFramePr>
          <p:nvPr>
            <p:extLst>
              <p:ext uri="{D42A27DB-BD31-4B8C-83A1-F6EECF244321}">
                <p14:modId xmlns:p14="http://schemas.microsoft.com/office/powerpoint/2010/main" val="2979801453"/>
              </p:ext>
            </p:extLst>
          </p:nvPr>
        </p:nvGraphicFramePr>
        <p:xfrm>
          <a:off x="0" y="75564"/>
          <a:ext cx="12192000" cy="6321552"/>
        </p:xfrm>
        <a:graphic>
          <a:graphicData uri="http://schemas.openxmlformats.org/drawingml/2006/table">
            <a:tbl>
              <a:tblPr/>
              <a:tblGrid>
                <a:gridCol w="4241527">
                  <a:extLst>
                    <a:ext uri="{9D8B030D-6E8A-4147-A177-3AD203B41FA5}">
                      <a16:colId xmlns:a16="http://schemas.microsoft.com/office/drawing/2014/main" val="20000"/>
                    </a:ext>
                  </a:extLst>
                </a:gridCol>
                <a:gridCol w="4363065">
                  <a:extLst>
                    <a:ext uri="{9D8B030D-6E8A-4147-A177-3AD203B41FA5}">
                      <a16:colId xmlns:a16="http://schemas.microsoft.com/office/drawing/2014/main" val="20001"/>
                    </a:ext>
                  </a:extLst>
                </a:gridCol>
                <a:gridCol w="3587408">
                  <a:extLst>
                    <a:ext uri="{9D8B030D-6E8A-4147-A177-3AD203B41FA5}">
                      <a16:colId xmlns:a16="http://schemas.microsoft.com/office/drawing/2014/main" val="20002"/>
                    </a:ext>
                  </a:extLst>
                </a:gridCol>
              </a:tblGrid>
              <a:tr h="63215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Coptic1" pitchFamily="2" charset="0"/>
                          <a:cs typeface="Arial" charset="0"/>
                        </a:rPr>
                        <a:t>Pidia~kwn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P~roceuxacye u~per t/c i~r/n/c t/c a~giac mon/c kayolik/c ke a~poctolik/c oryodoxou tou yeou Ekk~l/cia~c.</a:t>
                      </a:r>
                      <a:endParaRPr kumimoji="0" lang="ar-EG"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a:ln>
                            <a:noFill/>
                          </a:ln>
                          <a:solidFill>
                            <a:schemeClr val="tx1"/>
                          </a:solidFill>
                          <a:effectLst/>
                          <a:latin typeface="Coptic1" pitchFamily="2" charset="0"/>
                          <a:cs typeface="Arial" charset="0"/>
                        </a:rPr>
                        <a:t>Kurie~ e~le/~con.</a:t>
                      </a:r>
                      <a:endParaRPr kumimoji="0" lang="fr-FR"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Priez pour la paix de l’église orthodoxe de Dieu, une, sainte, universelle, et apostolique.</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peuple :</a:t>
                      </a:r>
                      <a:endParaRPr kumimoji="0" lang="ar-EG"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Pitié Seigneur.</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صَلُّوا من أجل سلام كنيسَة الله الواحدة المقدّسة الجامعة الرسولية الأرثوذكسية</a:t>
                      </a:r>
                      <a:endParaRPr kumimoji="0" lang="en-US"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1900" b="0" i="0" u="sng" strike="noStrike" cap="none" normalizeH="0" baseline="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يَا رَبُّ ارْحَمْ.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4055849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4449" name="Group 97"/>
          <p:cNvGraphicFramePr>
            <a:graphicFrameLocks noGrp="1"/>
          </p:cNvGraphicFramePr>
          <p:nvPr>
            <p:ph type="tbl" idx="1"/>
            <p:extLst>
              <p:ext uri="{D42A27DB-BD31-4B8C-83A1-F6EECF244321}">
                <p14:modId xmlns:p14="http://schemas.microsoft.com/office/powerpoint/2010/main" val="1052845788"/>
              </p:ext>
            </p:extLst>
          </p:nvPr>
        </p:nvGraphicFramePr>
        <p:xfrm>
          <a:off x="0" y="138349"/>
          <a:ext cx="12192000" cy="6870192"/>
        </p:xfrm>
        <a:graphic>
          <a:graphicData uri="http://schemas.openxmlformats.org/drawingml/2006/table">
            <a:tbl>
              <a:tblPr/>
              <a:tblGrid>
                <a:gridCol w="4245583">
                  <a:extLst>
                    <a:ext uri="{9D8B030D-6E8A-4147-A177-3AD203B41FA5}">
                      <a16:colId xmlns:a16="http://schemas.microsoft.com/office/drawing/2014/main" val="980968862"/>
                    </a:ext>
                  </a:extLst>
                </a:gridCol>
                <a:gridCol w="4383932">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8701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Yai etsop icjen aur/jc n~]oikoumen/ sa aur/jc : </a:t>
                      </a:r>
                      <a:r>
                        <a:rPr lang="fr-FR" sz="3700" kern="1200">
                          <a:solidFill>
                            <a:schemeClr val="tx1"/>
                          </a:solidFill>
                          <a:effectLst/>
                          <a:latin typeface="Coptic1" pitchFamily="2" charset="0"/>
                          <a:ea typeface="+mn-ea"/>
                          <a:cs typeface="+mn-cs"/>
                        </a:rPr>
                        <a:t>Nilaoc t/rou nem nio~hi t/rou c~mou e~rwou : ]hir/n/ ] e~bolqen niv/oui~ : m/ic e~q~r/i n~nenh/t t/rou.</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a:t>
                      </a:r>
                      <a:endParaRPr kumimoji="0" lang="en-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Celle qui existe d’un bout à l’autre de la terre, Seigneur, bénis tous les peuples et tous les troupeaux. Que la paix céleste remplisse nos cœurs.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pitchFamily="34" charset="0"/>
                        </a:rPr>
                        <a:t>هذه الكائنة من أقاصى المسكونة إلى أقاصيها كل الشعوب وكل القطعان باركهم</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السلام الذي من</a:t>
                      </a:r>
                      <a:r>
                        <a:rPr kumimoji="0" lang="ar-EG"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السَّمَوات انزله على</a:t>
                      </a:r>
                      <a:r>
                        <a:rPr kumimoji="0" lang="en-CA"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قلوبنا جميعاً</a:t>
                      </a:r>
                      <a:r>
                        <a:rPr kumimoji="0" lang="en-CA" sz="3200" b="0" i="0" u="none" strike="noStrike" cap="none" normalizeH="0" baseline="0">
                          <a:ln>
                            <a:noFill/>
                          </a:ln>
                          <a:solidFill>
                            <a:schemeClr val="tx1"/>
                          </a:solidFill>
                          <a:effectLst/>
                          <a:latin typeface="Arial" charset="0"/>
                          <a:cs typeface="Arial" pitchFamily="34" charset="0"/>
                        </a:rPr>
                        <a:t> </a:t>
                      </a:r>
                      <a:endParaRPr kumimoji="0" lang="en-CA" sz="2700" b="0" i="0" u="none" strike="noStrike" cap="none" normalizeH="0" baseline="0">
                        <a:ln>
                          <a:noFill/>
                        </a:ln>
                        <a:solidFill>
                          <a:schemeClr val="tx1"/>
                        </a:solidFill>
                        <a:effectLst/>
                        <a:latin typeface="Arial"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42362677"/>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0255EDA8-D646-4441-8B4B-C289829AF1F1}"/>
              </a:ext>
            </a:extLst>
          </p:cNvPr>
          <p:cNvGraphicFramePr>
            <a:graphicFrameLocks/>
          </p:cNvGraphicFramePr>
          <p:nvPr>
            <p:extLst>
              <p:ext uri="{D42A27DB-BD31-4B8C-83A1-F6EECF244321}">
                <p14:modId xmlns:p14="http://schemas.microsoft.com/office/powerpoint/2010/main" val="3277138051"/>
              </p:ext>
            </p:extLst>
          </p:nvPr>
        </p:nvGraphicFramePr>
        <p:xfrm>
          <a:off x="0" y="121920"/>
          <a:ext cx="12191999" cy="649224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a:ln>
                            <a:noFill/>
                          </a:ln>
                          <a:solidFill>
                            <a:schemeClr val="tx1"/>
                          </a:solidFill>
                          <a:effectLst/>
                          <a:latin typeface="Coptic1" pitchFamily="2" charset="0"/>
                          <a:cs typeface="Arial" charset="0"/>
                        </a:rPr>
                        <a:t>Alla nem ]kehir/n/ n~te paibioc vai a~ri,arizecye m~moc nan n~h~mot. Piouro nimetmatoi niar,wn nico[ni nim/s nenyeseu nenjinmosi e~qoun nem nenjinmosi e~bol : celcwlou qen hir/n/ niben :</a:t>
                      </a:r>
                      <a:endParaRPr kumimoji="0" lang="fr-CA"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Accorde-nous aussi la paix de cette vie. Orne les chefs d’état, les armées, les chefs, les ministres, les foules, nos voisins et notre entourage de toute paix.</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بل وسلام هذا العمر أنعم به علينا إنعاماً.</a:t>
                      </a:r>
                      <a:r>
                        <a:rPr kumimoji="0" lang="fr-FR" sz="4300" b="0" i="0" u="none" strike="noStrike" cap="none" normalizeH="0" baseline="0">
                          <a:ln>
                            <a:noFill/>
                          </a:ln>
                          <a:solidFill>
                            <a:schemeClr val="tx1"/>
                          </a:solidFill>
                          <a:effectLst/>
                          <a:latin typeface="Arial" charset="0"/>
                          <a:cs typeface="Arial" charset="0"/>
                        </a:rPr>
                        <a:t> </a:t>
                      </a:r>
                      <a:r>
                        <a:rPr lang="ar-SA" sz="4300" kern="1200">
                          <a:solidFill>
                            <a:schemeClr val="tx1"/>
                          </a:solidFill>
                          <a:effectLst/>
                          <a:latin typeface="Arial" panose="020B0604020202020204" pitchFamily="34" charset="0"/>
                          <a:ea typeface="+mn-ea"/>
                          <a:cs typeface="+mn-cs"/>
                        </a:rPr>
                        <a:t>الرئيس والجند والرؤساء والوزراء والجموع وجيراننا ومَداخلنا ومَخارجُنا، زينهم بكل سلام.</a:t>
                      </a:r>
                      <a:r>
                        <a:rPr kumimoji="0" lang="fr-FR" sz="4300" b="0" i="0" u="none" strike="noStrike" cap="none" normalizeH="0" baseline="0">
                          <a:ln>
                            <a:noFill/>
                          </a:ln>
                          <a:solidFill>
                            <a:schemeClr val="tx1"/>
                          </a:solidFill>
                          <a:effectLst/>
                          <a:latin typeface="Arial" charset="0"/>
                          <a:cs typeface="Arial" charset="0"/>
                        </a:rPr>
                        <a:t>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29556477"/>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D58705FD-DF21-442C-9F6A-0B981CB2A760}"/>
              </a:ext>
            </a:extLst>
          </p:cNvPr>
          <p:cNvGraphicFramePr>
            <a:graphicFrameLocks/>
          </p:cNvGraphicFramePr>
          <p:nvPr>
            <p:extLst>
              <p:ext uri="{D42A27DB-BD31-4B8C-83A1-F6EECF244321}">
                <p14:modId xmlns:p14="http://schemas.microsoft.com/office/powerpoint/2010/main" val="2231334900"/>
              </p:ext>
            </p:extLst>
          </p:nvPr>
        </p:nvGraphicFramePr>
        <p:xfrm>
          <a:off x="0" y="0"/>
          <a:ext cx="12191999" cy="667512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P~ouro n~te ]hir/n/ moi nan n~tekhir/n/ : hwb gar niben akt/itou nan. J~von nak V~} PenCwt/r : je tencwoun n~keouai an e~b/l e~rok : PekRan e~youab petenjw m~mof.</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Ô Roi de la paix accorde-nous Ta paix car Tu nous as tout accordé. Rachète-nous, ô Dieu notre Sauveur, car nous ne connaissons personne d’autre que Toi et invoquons Ton Saint Nom.</a:t>
                      </a:r>
                      <a:endParaRPr kumimoji="0" lang="fr-CA" sz="36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يا ملك السلام أعطِنا سلامَكَ لأن كل شىء قد أعطيتنا، اقتنِنا لك يا الله مُخلصنا لأننا لا نعرف آخر سواك أسمك القدوس هوالذى نقوله،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14780983"/>
      </p:ext>
    </p:extLst>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378FA47A-5CA9-4C03-BA23-FD1E3694F31E}"/>
              </a:ext>
            </a:extLst>
          </p:cNvPr>
          <p:cNvGraphicFramePr>
            <a:graphicFrameLocks/>
          </p:cNvGraphicFramePr>
          <p:nvPr>
            <p:extLst>
              <p:ext uri="{D42A27DB-BD31-4B8C-83A1-F6EECF244321}">
                <p14:modId xmlns:p14="http://schemas.microsoft.com/office/powerpoint/2010/main" val="670412361"/>
              </p:ext>
            </p:extLst>
          </p:nvPr>
        </p:nvGraphicFramePr>
        <p:xfrm>
          <a:off x="0" y="0"/>
          <a:ext cx="12191999" cy="7248144"/>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7248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Coptic1" pitchFamily="2" charset="0"/>
                          <a:cs typeface="Arial" charset="0"/>
                        </a:rPr>
                        <a:t>Marouwnq n~je n/e~tenoun m~'u,/ : hiten PekP~neuma E~youab. Ouoh m~peny~refjemjom e~ron a~non qa neke~biaik n~je v~mou n~te hannobi : </a:t>
                      </a:r>
                      <a:r>
                        <a:rPr kumimoji="0" lang="fr-FR" sz="3200" b="0" i="0" u="none" strike="noStrike" cap="none" normalizeH="0" baseline="0">
                          <a:ln>
                            <a:noFill/>
                          </a:ln>
                          <a:solidFill>
                            <a:schemeClr val="tx1"/>
                          </a:solidFill>
                          <a:effectLst/>
                          <a:latin typeface="Coptic1" pitchFamily="2" charset="0"/>
                          <a:cs typeface="Arial" charset="0"/>
                        </a:rPr>
                        <a:t>Ou de qa peklaoc t/rf.</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0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600" b="0" i="0" u="none" strike="noStrike" cap="none" normalizeH="0" baseline="0">
                          <a:ln>
                            <a:noFill/>
                          </a:ln>
                          <a:solidFill>
                            <a:schemeClr val="tx1"/>
                          </a:solidFill>
                          <a:effectLst/>
                          <a:latin typeface="Coptic1" pitchFamily="2" charset="0"/>
                          <a:cs typeface="Arial" charset="0"/>
                        </a:rPr>
                        <a:t>Kurie~ e~le/~con.</a:t>
                      </a:r>
                      <a:endParaRPr kumimoji="0" lang="fr-FR"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Vivifie nos âmes par Ton Esprit Saint et ne permets pas que la mort provoquée par le péché règne sur nous, Tes serviteurs, ni sur tout ton peuple.</a:t>
                      </a: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فلتحيا نفوسنا بروحِكَ القدوس ولا يقوى علينا نحن عبيدك موتُ الخطية ولا على كل شعبك.</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يَا رَبُّ ارْحَمْ.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90403786"/>
      </p:ext>
    </p:extLst>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8516" name="Group 68"/>
          <p:cNvGraphicFramePr>
            <a:graphicFrameLocks noGrp="1"/>
          </p:cNvGraphicFramePr>
          <p:nvPr>
            <p:ph type="tbl" idx="1"/>
            <p:extLst>
              <p:ext uri="{D42A27DB-BD31-4B8C-83A1-F6EECF244321}">
                <p14:modId xmlns:p14="http://schemas.microsoft.com/office/powerpoint/2010/main" val="2391046539"/>
              </p:ext>
            </p:extLst>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Palin on maren]ho e~V~} PiPantokratwr : V~Iwt m~Pen[#c# ouoh PenNou] ouoh Penc#w~#r# I/#c# P,#c# Ten]ho ouoh tentwbh n~tekmeta~gayoc pimairwmi :</a:t>
                      </a:r>
                      <a:endParaRPr kumimoji="0" lang="en-US"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Le prêtre :</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Arial" panose="020B0604020202020204" pitchFamily="34" charset="0"/>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443E3333-CFC7-44D2-BB80-53C914B49DE8}"/>
              </a:ext>
            </a:extLst>
          </p:cNvPr>
          <p:cNvGraphicFramePr>
            <a:graphicFrameLocks noGrp="1"/>
          </p:cNvGraphicFramePr>
          <p:nvPr>
            <p:extLst>
              <p:ext uri="{D42A27DB-BD31-4B8C-83A1-F6EECF244321}">
                <p14:modId xmlns:p14="http://schemas.microsoft.com/office/powerpoint/2010/main" val="4163093890"/>
              </p:ext>
            </p:extLst>
          </p:nvPr>
        </p:nvGraphicFramePr>
        <p:xfrm>
          <a:off x="2032000" y="76147"/>
          <a:ext cx="8128000" cy="4165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12523038"/>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0">
                          <a:latin typeface="Arial" charset="0"/>
                        </a:rPr>
                        <a:t>Oraison pour la hiérarchie</a:t>
                      </a:r>
                      <a:endParaRPr lang="en-US" sz="21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9718055"/>
                  </a:ext>
                </a:extLst>
              </a:tr>
            </a:tbl>
          </a:graphicData>
        </a:graphic>
      </p:graphicFrame>
    </p:spTree>
    <p:extLst>
      <p:ext uri="{BB962C8B-B14F-4D97-AF65-F5344CB8AC3E}">
        <p14:creationId xmlns:p14="http://schemas.microsoft.com/office/powerpoint/2010/main" val="1776958711"/>
      </p:ext>
    </p:extLst>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23756" name="Group 12"/>
          <p:cNvGraphicFramePr>
            <a:graphicFrameLocks noGrp="1"/>
          </p:cNvGraphicFramePr>
          <p:nvPr>
            <p:ph/>
            <p:extLst>
              <p:ext uri="{D42A27DB-BD31-4B8C-83A1-F6EECF244321}">
                <p14:modId xmlns:p14="http://schemas.microsoft.com/office/powerpoint/2010/main" val="2046657616"/>
              </p:ext>
            </p:extLst>
          </p:nvPr>
        </p:nvGraphicFramePr>
        <p:xfrm>
          <a:off x="1" y="165100"/>
          <a:ext cx="12191999" cy="6350000"/>
        </p:xfrm>
        <a:graphic>
          <a:graphicData uri="http://schemas.openxmlformats.org/drawingml/2006/table">
            <a:tbl>
              <a:tblPr/>
              <a:tblGrid>
                <a:gridCol w="4453107">
                  <a:extLst>
                    <a:ext uri="{9D8B030D-6E8A-4147-A177-3AD203B41FA5}">
                      <a16:colId xmlns:a16="http://schemas.microsoft.com/office/drawing/2014/main" val="341624736"/>
                    </a:ext>
                  </a:extLst>
                </a:gridCol>
                <a:gridCol w="4297464">
                  <a:extLst>
                    <a:ext uri="{9D8B030D-6E8A-4147-A177-3AD203B41FA5}">
                      <a16:colId xmlns:a16="http://schemas.microsoft.com/office/drawing/2014/main" val="20000"/>
                    </a:ext>
                  </a:extLst>
                </a:gridCol>
                <a:gridCol w="3441428">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it-IT" sz="3700" kern="1200">
                          <a:solidFill>
                            <a:schemeClr val="tx1"/>
                          </a:solidFill>
                          <a:effectLst/>
                          <a:latin typeface="Coptic1" pitchFamily="2" charset="0"/>
                          <a:ea typeface="+mn-ea"/>
                          <a:cs typeface="+mn-cs"/>
                        </a:rPr>
                        <a:t>A~riv~meui~ Po#c# m~penpatriar,/c : n~iwt ettai/~out : n~ar,/e~reuc papa abba Tawadroc. </a:t>
                      </a:r>
                      <a:r>
                        <a:rPr lang="fr-FR" sz="3700" kern="1200">
                          <a:solidFill>
                            <a:schemeClr val="tx1"/>
                          </a:solidFill>
                          <a:effectLst/>
                          <a:latin typeface="Coptic1" pitchFamily="2" charset="0"/>
                          <a:ea typeface="+mn-ea"/>
                          <a:cs typeface="+mn-cs"/>
                        </a:rPr>
                        <a:t>Nem pefkes~v/r n~lutorgoc peniwt n~e~pickopoc abba Mark.</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Souviens-Toi Seigneur de notre patriarche, le saint père, le grand-prêtre, le pape abba Tawadros </a:t>
                      </a:r>
                      <a:r>
                        <a:rPr lang="fr-FR" sz="3700" kern="1200">
                          <a:solidFill>
                            <a:schemeClr val="tx1"/>
                          </a:solidFill>
                          <a:effectLst/>
                          <a:latin typeface="Arial" panose="020B0604020202020204" pitchFamily="34" charset="0"/>
                          <a:ea typeface="+mn-ea"/>
                          <a:cs typeface="+mn-cs"/>
                        </a:rPr>
                        <a:t>ainsi que son partenaire dans le ministère notre père l’évêque abba Marc.</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a:solidFill>
                            <a:schemeClr val="tx1"/>
                          </a:solidFill>
                          <a:effectLst/>
                          <a:latin typeface="Arial" panose="020B0604020202020204" pitchFamily="34" charset="0"/>
                          <a:ea typeface="+mn-ea"/>
                          <a:cs typeface="+mn-cs"/>
                        </a:rPr>
                        <a:t>أذكر يا رب بطريركنا الأب المُكرّم رئيس الكهنة البابا أنبا </a:t>
                      </a:r>
                      <a:r>
                        <a:rPr kumimoji="0" lang="ar-EG" sz="4300" b="0" i="0" u="none" strike="noStrike" cap="none" normalizeH="0" baseline="0">
                          <a:ln>
                            <a:noFill/>
                          </a:ln>
                          <a:solidFill>
                            <a:schemeClr val="tx1"/>
                          </a:solidFill>
                          <a:effectLst/>
                          <a:latin typeface="Coptic1" pitchFamily="2" charset="0"/>
                          <a:cs typeface="Arial" charset="0"/>
                        </a:rPr>
                        <a:t>تواضروس</a:t>
                      </a:r>
                      <a:r>
                        <a:rPr lang="ar-SA" sz="4300" kern="1200">
                          <a:solidFill>
                            <a:schemeClr val="tx1"/>
                          </a:solidFill>
                          <a:effectLst/>
                          <a:latin typeface="Arial" panose="020B0604020202020204" pitchFamily="34" charset="0"/>
                          <a:ea typeface="+mn-ea"/>
                          <a:cs typeface="+mn-cs"/>
                        </a:rPr>
                        <a:t>. وشريكَه في الخدمة ﺃﺒﺎﻨﺎ الأسقف الأنبا </a:t>
                      </a:r>
                      <a:r>
                        <a:rPr lang="ar-EG" sz="4300">
                          <a:latin typeface="Arial" panose="020B0604020202020204" pitchFamily="34" charset="0"/>
                        </a:rPr>
                        <a:t>مارك</a:t>
                      </a:r>
                      <a:r>
                        <a:rPr lang="ar-SA" sz="4300" kern="1200">
                          <a:solidFill>
                            <a:schemeClr val="tx1"/>
                          </a:solidFill>
                          <a:effectLst/>
                          <a:latin typeface="Arial" panose="020B0604020202020204" pitchFamily="34" charset="0"/>
                          <a:ea typeface="+mn-ea"/>
                          <a:cs typeface="+mn-cs"/>
                        </a:rPr>
                        <a:t>.</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4819123"/>
      </p:ext>
    </p:extLst>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3">
            <a:extLst>
              <a:ext uri="{FF2B5EF4-FFF2-40B4-BE49-F238E27FC236}">
                <a16:creationId xmlns:a16="http://schemas.microsoft.com/office/drawing/2014/main" id="{9EA801B7-8524-4CE2-8321-F5B3932D2352}"/>
              </a:ext>
            </a:extLst>
          </p:cNvPr>
          <p:cNvGraphicFramePr>
            <a:graphicFrameLocks noGrp="1"/>
          </p:cNvGraphicFramePr>
          <p:nvPr>
            <p:ph/>
            <p:extLst>
              <p:ext uri="{D42A27DB-BD31-4B8C-83A1-F6EECF244321}">
                <p14:modId xmlns:p14="http://schemas.microsoft.com/office/powerpoint/2010/main" val="2301797377"/>
              </p:ext>
            </p:extLst>
          </p:nvPr>
        </p:nvGraphicFramePr>
        <p:xfrm>
          <a:off x="0" y="0"/>
          <a:ext cx="12192000" cy="7910576"/>
        </p:xfrm>
        <a:graphic>
          <a:graphicData uri="http://schemas.openxmlformats.org/drawingml/2006/table">
            <a:tbl>
              <a:tblPr/>
              <a:tblGrid>
                <a:gridCol w="4482904">
                  <a:extLst>
                    <a:ext uri="{9D8B030D-6E8A-4147-A177-3AD203B41FA5}">
                      <a16:colId xmlns:a16="http://schemas.microsoft.com/office/drawing/2014/main" val="20000"/>
                    </a:ext>
                  </a:extLst>
                </a:gridCol>
                <a:gridCol w="4288563">
                  <a:extLst>
                    <a:ext uri="{9D8B030D-6E8A-4147-A177-3AD203B41FA5}">
                      <a16:colId xmlns:a16="http://schemas.microsoft.com/office/drawing/2014/main" val="20001"/>
                    </a:ext>
                  </a:extLst>
                </a:gridCol>
                <a:gridCol w="3420533">
                  <a:extLst>
                    <a:ext uri="{9D8B030D-6E8A-4147-A177-3AD203B41FA5}">
                      <a16:colId xmlns:a16="http://schemas.microsoft.com/office/drawing/2014/main" val="20002"/>
                    </a:ext>
                  </a:extLst>
                </a:gridCol>
              </a:tblGrid>
              <a:tr h="791057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Pidia~kwn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Coptic1" pitchFamily="2" charset="0"/>
                          <a:cs typeface="Arial" charset="0"/>
                        </a:rPr>
                        <a:t>P~roceuxacye u~per tou ar,/e~rewc /~mwn papa abba Tawadroc papa ke patriar,ou ke ar,/ e~pickopou t/c megalo polewc Alexand~riac : ke tou cunkoinwnou en t/ litourgia tou patroc /~mwn tou e~pickopou abba Mark. Ke ton o~ryodoxwn /~mwn e~pickopwn.</a:t>
                      </a:r>
                      <a:endParaRPr kumimoji="0" lang="en-US" sz="3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Times New Roman" pitchFamily="18" charset="0"/>
                        </a:rPr>
                        <a:t>Le diacre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Arial" charset="0"/>
                          <a:cs typeface="Arial" charset="0"/>
                        </a:rPr>
                        <a:t>Priez pour notre grand prêtre, le pape abba Tawadros II, pape patriarche et archevêque de la mégalopole d’Alexandrie et son partenaire dans le ministère apostolique, notre bienheureux évêque abba Marc et tous nos évêques orthodoxes.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a:ln>
                            <a:noFill/>
                          </a:ln>
                          <a:solidFill>
                            <a:srgbClr val="FF9900"/>
                          </a:solidFill>
                          <a:effectLst/>
                          <a:latin typeface="Arial" charset="0"/>
                          <a:cs typeface="Times New Roman" pitchFamily="18"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صَلُّوا من أجل رئيس كهنتنا البابا أنبا </a:t>
                      </a:r>
                      <a:r>
                        <a:rPr kumimoji="0" lang="ar-EG" sz="3700" b="0" i="0" u="none" strike="noStrike" cap="none" normalizeH="0" baseline="0">
                          <a:ln>
                            <a:noFill/>
                          </a:ln>
                          <a:solidFill>
                            <a:schemeClr val="tx1"/>
                          </a:solidFill>
                          <a:effectLst/>
                          <a:latin typeface="Arial" charset="0"/>
                          <a:cs typeface="Arial" pitchFamily="34" charset="0"/>
                        </a:rPr>
                        <a:t>تواضروس الث</a:t>
                      </a:r>
                      <a:r>
                        <a:rPr kumimoji="0" lang="ar-SA" sz="3700" b="0" i="0" u="none" strike="noStrike" cap="none" normalizeH="0" baseline="0">
                          <a:ln>
                            <a:noFill/>
                          </a:ln>
                          <a:solidFill>
                            <a:schemeClr val="tx1"/>
                          </a:solidFill>
                          <a:effectLst/>
                          <a:latin typeface="Arial" charset="0"/>
                          <a:cs typeface="Arial" pitchFamily="34" charset="0"/>
                        </a:rPr>
                        <a:t>اني بابا وبطريرك ورَئيس أساقفة المدينة العظمى</a:t>
                      </a:r>
                      <a:r>
                        <a:rPr kumimoji="0" lang="fr-FR"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الاسكندَرية</a:t>
                      </a:r>
                      <a:r>
                        <a:rPr kumimoji="0" lang="ar-SA" sz="3700" b="0" i="0" u="none" strike="noStrike" cap="none" normalizeH="0" baseline="0">
                          <a:ln>
                            <a:noFill/>
                          </a:ln>
                          <a:solidFill>
                            <a:schemeClr val="tx1"/>
                          </a:solidFill>
                          <a:effectLst/>
                          <a:latin typeface="Arial" charset="0"/>
                          <a:cs typeface="Arial" charset="0"/>
                        </a:rPr>
                        <a:t>،</a:t>
                      </a:r>
                      <a:r>
                        <a:rPr kumimoji="0" lang="fr-FR" sz="3700" b="0" i="0" u="none" strike="noStrike" cap="none" normalizeH="0" baseline="0">
                          <a:ln>
                            <a:noFill/>
                          </a:ln>
                          <a:solidFill>
                            <a:schemeClr val="tx1"/>
                          </a:solidFill>
                          <a:effectLst/>
                          <a:latin typeface="Arial" charset="0"/>
                          <a:cs typeface="Arial" charset="0"/>
                        </a:rPr>
                        <a:t> </a:t>
                      </a:r>
                      <a:r>
                        <a:rPr lang="ar-EG" sz="3700" b="0" i="0" kern="1200">
                          <a:solidFill>
                            <a:schemeClr val="tx1"/>
                          </a:solidFill>
                          <a:effectLst/>
                          <a:latin typeface="Arial" panose="020B0604020202020204" pitchFamily="34" charset="0"/>
                          <a:ea typeface="+mn-ea"/>
                          <a:cs typeface="+mn-cs"/>
                        </a:rPr>
                        <a:t>وشريكة في الخدمة الرسولية أبينا الأسقف الأنبا </a:t>
                      </a:r>
                      <a:r>
                        <a:rPr lang="ar-EG" sz="3700">
                          <a:latin typeface="Arial" panose="020B0604020202020204" pitchFamily="34" charset="0"/>
                        </a:rPr>
                        <a:t>مارك</a:t>
                      </a:r>
                      <a:r>
                        <a:rPr lang="fr-FR" sz="3700" b="0" i="0" kern="1200">
                          <a:solidFill>
                            <a:schemeClr val="tx1"/>
                          </a:solidFill>
                          <a:effectLst/>
                          <a:latin typeface="Arial" panose="020B0604020202020204" pitchFamily="34" charset="0"/>
                          <a:ea typeface="+mn-ea"/>
                          <a:cs typeface="+mn-cs"/>
                        </a:rPr>
                        <a:t> </a:t>
                      </a:r>
                      <a:r>
                        <a:rPr kumimoji="0" lang="ar-SA" sz="3700" b="0" i="0" u="none" strike="noStrike" cap="none" normalizeH="0" baseline="0">
                          <a:ln>
                            <a:noFill/>
                          </a:ln>
                          <a:solidFill>
                            <a:schemeClr val="tx1"/>
                          </a:solidFill>
                          <a:effectLst/>
                          <a:latin typeface="Arial" charset="0"/>
                          <a:cs typeface="Arial" pitchFamily="34" charset="0"/>
                        </a:rPr>
                        <a:t>وسائر أساقفتنا</a:t>
                      </a:r>
                      <a:r>
                        <a:rPr kumimoji="0" lang="fr-FR" sz="3700" b="0" i="0" u="none" strike="noStrike" cap="none" normalizeH="0" baseline="0">
                          <a:ln>
                            <a:noFill/>
                          </a:ln>
                          <a:solidFill>
                            <a:schemeClr val="tx1"/>
                          </a:solidFill>
                          <a:effectLst/>
                          <a:latin typeface="Arial" charset="0"/>
                          <a:cs typeface="Arial" pitchFamily="34" charset="0"/>
                        </a:rPr>
                        <a:t> </a:t>
                      </a:r>
                      <a:r>
                        <a:rPr kumimoji="0" lang="ar-SA" sz="3700" b="0" i="0" u="none" strike="noStrike" cap="none" normalizeH="0" baseline="0">
                          <a:ln>
                            <a:noFill/>
                          </a:ln>
                          <a:solidFill>
                            <a:schemeClr val="tx1"/>
                          </a:solidFill>
                          <a:effectLst/>
                          <a:latin typeface="Arial" charset="0"/>
                          <a:cs typeface="Arial" pitchFamily="34" charset="0"/>
                        </a:rPr>
                        <a:t>الأرثوذكسيين.</a:t>
                      </a:r>
                      <a:r>
                        <a:rPr kumimoji="0" lang="en-US" sz="3700" b="0" i="0" u="none" strike="noStrike" cap="none" normalizeH="0" baseline="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83435404"/>
      </p:ext>
    </p:extLst>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72651" name="Group 107"/>
          <p:cNvGraphicFramePr>
            <a:graphicFrameLocks noGrp="1"/>
          </p:cNvGraphicFramePr>
          <p:nvPr>
            <p:ph type="tbl" idx="1"/>
            <p:extLst>
              <p:ext uri="{D42A27DB-BD31-4B8C-83A1-F6EECF244321}">
                <p14:modId xmlns:p14="http://schemas.microsoft.com/office/powerpoint/2010/main" val="2344537979"/>
              </p:ext>
            </p:extLst>
          </p:nvPr>
        </p:nvGraphicFramePr>
        <p:xfrm>
          <a:off x="0" y="0"/>
          <a:ext cx="12191999" cy="6571488"/>
        </p:xfrm>
        <a:graphic>
          <a:graphicData uri="http://schemas.openxmlformats.org/drawingml/2006/table">
            <a:tbl>
              <a:tblPr/>
              <a:tblGrid>
                <a:gridCol w="4349345">
                  <a:extLst>
                    <a:ext uri="{9D8B030D-6E8A-4147-A177-3AD203B41FA5}">
                      <a16:colId xmlns:a16="http://schemas.microsoft.com/office/drawing/2014/main" val="2577163095"/>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5714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700" b="0" i="0" u="sng" strike="noStrike" kern="1200" cap="none" spc="0" normalizeH="0" baseline="0" noProof="0">
                          <a:ln>
                            <a:noFill/>
                          </a:ln>
                          <a:solidFill>
                            <a:srgbClr val="FF9900"/>
                          </a:solidFill>
                          <a:effectLst/>
                          <a:uLnTx/>
                          <a:uFillTx/>
                          <a:latin typeface="Coptic1" pitchFamily="2" charset="0"/>
                          <a:ea typeface="+mn-ea"/>
                          <a:cs typeface="Arial" charset="0"/>
                        </a:rPr>
                        <a:t>Pilaoc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Kurie~ e~le/~con.</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400" b="0" i="0" u="sng" strike="noStrike" kern="1200" cap="none" spc="0" normalizeH="0" baseline="0" noProof="0">
                          <a:ln>
                            <a:noFill/>
                          </a:ln>
                          <a:solidFill>
                            <a:srgbClr val="FF9900"/>
                          </a:solidFill>
                          <a:effectLst/>
                          <a:uLnTx/>
                          <a:uFillTx/>
                          <a:latin typeface="Coptic1" pitchFamily="2" charset="0"/>
                          <a:ea typeface="+mn-ea"/>
                          <a:cs typeface="Arial" charset="0"/>
                        </a:rPr>
                        <a:t>Piou/b :</a:t>
                      </a:r>
                      <a:endParaRPr kumimoji="0" lang="fr-FR" sz="2700" b="0" i="0" u="sng" strike="noStrike" kern="1200" cap="none" spc="0" normalizeH="0" baseline="0" noProof="0">
                        <a:ln>
                          <a:noFill/>
                        </a:ln>
                        <a:solidFill>
                          <a:srgbClr val="FF9900"/>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a:ln>
                            <a:noFill/>
                          </a:ln>
                          <a:solidFill>
                            <a:srgbClr val="FFFFFF"/>
                          </a:solidFill>
                          <a:effectLst/>
                          <a:uLnTx/>
                          <a:uFillTx/>
                          <a:latin typeface="Coptic1" pitchFamily="2" charset="0"/>
                          <a:ea typeface="+mn-ea"/>
                          <a:cs typeface="Arial" charset="0"/>
                        </a:rPr>
                        <a:t>Qen oua~reh a~reh e~rof nan : n~hanm/s n~rompi nem hanc/ou n~hir/nikon. Efjwk e~bol n~y/e~youab e~taktenhoutf e~roc e~bolhitotk m~metar,/e~reuc : kata pekouws e#y#u# ouoh m~makarion.</a:t>
                      </a:r>
                      <a:endPar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a:ln>
                            <a:noFill/>
                          </a:ln>
                          <a:solidFill>
                            <a:srgbClr val="FF9933"/>
                          </a:solidFill>
                          <a:effectLst/>
                          <a:latin typeface="Arial" charset="0"/>
                          <a:cs typeface="Times New Roman" pitchFamily="18" charset="0"/>
                        </a:rPr>
                        <a:t>Le peuple :</a:t>
                      </a:r>
                      <a:endParaRPr kumimoji="0" lang="ar-EG" sz="24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none" strike="noStrike" cap="none" normalizeH="0" baseline="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3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Le prêtre :</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a:ln>
                            <a:noFill/>
                          </a:ln>
                          <a:solidFill>
                            <a:schemeClr val="tx1"/>
                          </a:solidFill>
                          <a:effectLst/>
                          <a:latin typeface="Arial" charset="0"/>
                          <a:cs typeface="Arial" charset="0"/>
                        </a:rPr>
                        <a:t>Protège-le et préserve-le de longues années paisibles. Qu’il accomplisse le magistère sacré pour lequel Tu lui as fait confiance par Ta Sainte et bienheureuse Volonté.</a:t>
                      </a:r>
                      <a:endParaRPr kumimoji="0" lang="fr-CA" sz="31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100" b="0" i="0" u="sng" strike="noStrike" cap="none" normalizeH="0" baseline="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يَا رَبُّ ارْحَمْ. </a:t>
                      </a:r>
                      <a:endParaRPr kumimoji="0" lang="en-CA"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13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en-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a:ln>
                            <a:noFill/>
                          </a:ln>
                          <a:solidFill>
                            <a:schemeClr val="tx1"/>
                          </a:solidFill>
                          <a:effectLst/>
                          <a:latin typeface="Arial" charset="0"/>
                          <a:cs typeface="Arial" pitchFamily="34" charset="0"/>
                        </a:rPr>
                        <a:t>حفظا احفظه لنا سنين كثيرة وأزمنة سالمة</a:t>
                      </a:r>
                      <a:r>
                        <a:rPr kumimoji="0" lang="fr-FR" sz="3700" b="0" i="0" u="none" strike="noStrike" cap="none" normalizeH="0" baseline="0">
                          <a:ln>
                            <a:noFill/>
                          </a:ln>
                          <a:solidFill>
                            <a:schemeClr val="tx1"/>
                          </a:solidFill>
                          <a:effectLst/>
                          <a:latin typeface="Arial" charset="0"/>
                          <a:cs typeface="Arial" pitchFamily="34" charset="0"/>
                        </a:rPr>
                        <a:t> </a:t>
                      </a:r>
                      <a:r>
                        <a:rPr kumimoji="0" lang="ar-EG" sz="3700" b="0" i="0" u="none" strike="noStrike" cap="none" normalizeH="0" baseline="0">
                          <a:ln>
                            <a:noFill/>
                          </a:ln>
                          <a:solidFill>
                            <a:schemeClr val="tx1"/>
                          </a:solidFill>
                          <a:effectLst/>
                          <a:latin typeface="Arial" charset="0"/>
                          <a:cs typeface="Arial" pitchFamily="34" charset="0"/>
                        </a:rPr>
                        <a:t>مكملا رئاسَة الكهنوت المقدسة التي ائتمنتَهُ عليها من قِبَلك كإرادتِكَ المقدسة الطوباويّة. </a:t>
                      </a:r>
                      <a:endParaRPr kumimoji="0" lang="fr-CA"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79302490"/>
      </p:ext>
    </p:extLst>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97">
            <a:extLst>
              <a:ext uri="{FF2B5EF4-FFF2-40B4-BE49-F238E27FC236}">
                <a16:creationId xmlns:a16="http://schemas.microsoft.com/office/drawing/2014/main" id="{17839E2C-9709-4562-9852-DFDF690DB89B}"/>
              </a:ext>
            </a:extLst>
          </p:cNvPr>
          <p:cNvGraphicFramePr>
            <a:graphicFrameLocks/>
          </p:cNvGraphicFramePr>
          <p:nvPr>
            <p:extLst>
              <p:ext uri="{D42A27DB-BD31-4B8C-83A1-F6EECF244321}">
                <p14:modId xmlns:p14="http://schemas.microsoft.com/office/powerpoint/2010/main" val="1299309051"/>
              </p:ext>
            </p:extLst>
          </p:nvPr>
        </p:nvGraphicFramePr>
        <p:xfrm>
          <a:off x="0" y="0"/>
          <a:ext cx="12191999" cy="691896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797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900" b="0" i="0" u="none" strike="noStrike" cap="none" normalizeH="0" baseline="0">
                          <a:ln>
                            <a:noFill/>
                          </a:ln>
                          <a:solidFill>
                            <a:schemeClr val="tx1"/>
                          </a:solidFill>
                          <a:effectLst/>
                          <a:latin typeface="Coptic1" pitchFamily="2" charset="0"/>
                          <a:cs typeface="Arial" charset="0"/>
                        </a:rPr>
                        <a:t>Efswt e~bol m~p~caji n~te ]meym/i qen oucwouten : efa~moni m~peklaoc qen outoubo nem oumeym/i. </a:t>
                      </a:r>
                      <a:r>
                        <a:rPr lang="fr-FR" sz="2900" kern="1200">
                          <a:solidFill>
                            <a:schemeClr val="tx1"/>
                          </a:solidFill>
                          <a:effectLst/>
                          <a:latin typeface="Coptic1" pitchFamily="2" charset="0"/>
                          <a:ea typeface="+mn-ea"/>
                          <a:cs typeface="+mn-cs"/>
                        </a:rPr>
                        <a:t>Nem nie~pickopoc t/rou : n~oryodoxoc : nem nih/goumenoc : nem nip~recbuteroc : nem nidia~kwn : nem v~moh t/rf n~te tekoui~ m~mauatc e#y#u# n~kayolik/ n~a~poctolik/ n~Ekk~l/cia~.</a:t>
                      </a:r>
                      <a:endParaRPr kumimoji="0" lang="fr-CA" sz="2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Qu’il explique la parole de vérité avec droiture et gouverne Ton peuple avec sainteté et justice. </a:t>
                      </a:r>
                      <a:r>
                        <a:rPr lang="fr-FR" sz="3200" kern="1200">
                          <a:solidFill>
                            <a:schemeClr val="tx1"/>
                          </a:solidFill>
                          <a:effectLst/>
                          <a:latin typeface="Arial" panose="020B0604020202020204" pitchFamily="34" charset="0"/>
                          <a:ea typeface="+mn-ea"/>
                          <a:cs typeface="+mn-cs"/>
                        </a:rPr>
                        <a:t>Aux évêques orthodoxes, aux higoumènes, aux prêtres, aux diacres et à tout le peuple de Ton Église, Une, unique, sainte, universelle et apostolique.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مُفصّلا كلمة الحق باستقامة، راعياً شعبك بطهارة وبر.</a:t>
                      </a:r>
                      <a:r>
                        <a:rPr lang="ar-SA" sz="3700" kern="1200">
                          <a:solidFill>
                            <a:schemeClr val="tx1"/>
                          </a:solidFill>
                          <a:effectLst/>
                          <a:latin typeface="Arial" panose="020B0604020202020204" pitchFamily="34" charset="0"/>
                          <a:ea typeface="+mn-ea"/>
                          <a:cs typeface="+mn-cs"/>
                        </a:rPr>
                        <a:t> وجميع الأساقفة الأرثوذكسـيـيـن والـقـمـامصـة والقسوس والشمامسـة وكل امتلاء كنيستك الواحدة الوحيدة المقدسة الجامعة الرسـولـيـة،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77462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C32D6-DF4A-CD10-4A00-83926811A2DF}"/>
            </a:ext>
          </a:extLst>
        </p:cNvPr>
        <p:cNvGrpSpPr/>
        <p:nvPr/>
      </p:nvGrpSpPr>
      <p:grpSpPr>
        <a:xfrm>
          <a:off x="0" y="0"/>
          <a:ext cx="0" cy="0"/>
          <a:chOff x="0" y="0"/>
          <a:chExt cx="0" cy="0"/>
        </a:xfrm>
      </p:grpSpPr>
      <p:graphicFrame>
        <p:nvGraphicFramePr>
          <p:cNvPr id="12357672" name="Group 40">
            <a:extLst>
              <a:ext uri="{FF2B5EF4-FFF2-40B4-BE49-F238E27FC236}">
                <a16:creationId xmlns:a16="http://schemas.microsoft.com/office/drawing/2014/main" id="{AA2BF0C6-68E8-E3B1-F7F2-CB3A4C4BFCC4}"/>
              </a:ext>
            </a:extLst>
          </p:cNvPr>
          <p:cNvGraphicFramePr>
            <a:graphicFrameLocks noGrp="1"/>
          </p:cNvGraphicFramePr>
          <p:nvPr>
            <p:extLst>
              <p:ext uri="{D42A27DB-BD31-4B8C-83A1-F6EECF244321}">
                <p14:modId xmlns:p14="http://schemas.microsoft.com/office/powerpoint/2010/main" val="2089389285"/>
              </p:ext>
            </p:extLst>
          </p:nvPr>
        </p:nvGraphicFramePr>
        <p:xfrm>
          <a:off x="0" y="289749"/>
          <a:ext cx="12192000" cy="6538976"/>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324997433"/>
                    </a:ext>
                  </a:extLst>
                </a:gridCol>
              </a:tblGrid>
              <a:tr h="2708656">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pitchFamily="34" charset="0"/>
                        </a:rPr>
                        <a:t>Nous les peuples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pitchFamily="34" charset="0"/>
                        </a:rPr>
                        <a:t>Chrétiens,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pitchFamily="34" charset="0"/>
                        </a:rPr>
                        <a:t>car c’est Lui notre Dieu,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pitchFamily="34" charset="0"/>
                        </a:rPr>
                        <a:t>Véritable.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نحن الشعوب</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 </a:t>
                      </a: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المسيحيين</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لأنَّ هذا هو</a:t>
                      </a:r>
                      <a: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 </a:t>
                      </a: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إلهنا</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الحقيقي</a:t>
                      </a:r>
                      <a:r>
                        <a:rPr kumimoji="0" lang="ar-EG" sz="3700" b="0" i="0" u="none" strike="noStrike" kern="1200" cap="none" spc="0" normalizeH="0" baseline="0" noProof="0" dirty="0">
                          <a:ln>
                            <a:noFill/>
                          </a:ln>
                          <a:solidFill>
                            <a:srgbClr val="FFFFFF"/>
                          </a:solidFill>
                          <a:effectLst/>
                          <a:uLnTx/>
                          <a:uFillTx/>
                          <a:latin typeface="Arial" charset="0"/>
                          <a:ea typeface="+mn-ea"/>
                          <a:cs typeface="Arial" pitchFamily="34" charset="0"/>
                        </a:rPr>
                        <a:t>. </a:t>
                      </a:r>
                      <a:endParaRPr kumimoji="0" lang="ar-EG"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endParaRPr>
                    </a:p>
                  </a:txBody>
                  <a:tcPr marL="121920" marR="121920" anchor="ct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908141121"/>
                  </a:ext>
                </a:extLst>
              </a:tr>
              <a:tr h="383032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A~non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qa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nilaoc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n~&lt;~</a:t>
                      </a:r>
                      <a:r>
                        <a:rPr kumimoji="0" lang="en-US" sz="5300" b="0" i="0" u="none" strike="noStrike" cap="none" normalizeH="0" baseline="0" dirty="0" err="1">
                          <a:ln>
                            <a:noFill/>
                          </a:ln>
                          <a:solidFill>
                            <a:srgbClr val="FFFF00"/>
                          </a:solidFill>
                          <a:effectLst/>
                          <a:latin typeface="Coptic1" pitchFamily="2" charset="0"/>
                          <a:cs typeface="Arial" charset="0"/>
                        </a:rPr>
                        <a:t>rictia~noc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Vai gar pe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yinoc</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754194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7A86E0E7-BCF7-4B44-97CD-5FF78EA50B70}"/>
              </a:ext>
            </a:extLst>
          </p:cNvPr>
          <p:cNvGraphicFramePr>
            <a:graphicFrameLocks/>
          </p:cNvGraphicFramePr>
          <p:nvPr>
            <p:extLst>
              <p:ext uri="{D42A27DB-BD31-4B8C-83A1-F6EECF244321}">
                <p14:modId xmlns:p14="http://schemas.microsoft.com/office/powerpoint/2010/main" val="2258403295"/>
              </p:ext>
            </p:extLst>
          </p:nvPr>
        </p:nvGraphicFramePr>
        <p:xfrm>
          <a:off x="2" y="0"/>
          <a:ext cx="12191999" cy="635000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Eke~er,arizecye nwou neman n~ouhir/n/ nem ououjai e~bolqen mai niben. </a:t>
                      </a:r>
                      <a:r>
                        <a:rPr kumimoji="0" lang="pt-BR" sz="3700" b="0" i="0" u="none" strike="noStrike" cap="none" normalizeH="0" baseline="0">
                          <a:ln>
                            <a:noFill/>
                          </a:ln>
                          <a:solidFill>
                            <a:schemeClr val="tx1"/>
                          </a:solidFill>
                          <a:effectLst/>
                          <a:latin typeface="Coptic1" pitchFamily="2" charset="0"/>
                          <a:cs typeface="Arial" charset="0"/>
                        </a:rPr>
                        <a:t>Noup~roceu,/ de e~toui~ri m~mwou e~h~r/i e~jwn : Nem e~jen peklaoc t/rf : Nem noun hwn e~h~r/i e~jwou.</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daigne leur accorder ainsi qu’à nous la paix et le Salut en tout lieu. Les prières qu’ils T’adressent pour nous, et pour tout ton peuple, et celles que nous T’adressons pour eux,</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أنعِم ﻋﻠﻴﻬﻡ وﻋﻠﻴﻨﺎ بالسلام والعافية في كل موضع صلواتهم التي يقدمونها عنا وعن كل شعبك وصلواتنا نحن أيضاً عنهُم.</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81143423"/>
      </p:ext>
    </p:extLst>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EFF00E1B-8353-4DC5-8E0B-DD2545D7D53B}"/>
              </a:ext>
            </a:extLst>
          </p:cNvPr>
          <p:cNvGraphicFramePr>
            <a:graphicFrameLocks/>
          </p:cNvGraphicFramePr>
          <p:nvPr>
            <p:extLst>
              <p:ext uri="{D42A27DB-BD31-4B8C-83A1-F6EECF244321}">
                <p14:modId xmlns:p14="http://schemas.microsoft.com/office/powerpoint/2010/main" val="1875752991"/>
              </p:ext>
            </p:extLst>
          </p:nvPr>
        </p:nvGraphicFramePr>
        <p:xfrm>
          <a:off x="2" y="0"/>
          <a:ext cx="12191999" cy="68275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827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400" b="0" i="0" u="none" strike="noStrike" cap="none" normalizeH="0" baseline="0">
                          <a:ln>
                            <a:noFill/>
                          </a:ln>
                          <a:solidFill>
                            <a:schemeClr val="tx1"/>
                          </a:solidFill>
                          <a:effectLst/>
                          <a:latin typeface="Coptic1" pitchFamily="2" charset="0"/>
                          <a:cs typeface="Arial" charset="0"/>
                        </a:rPr>
                        <a:t>Sopou e~rok e~jen pekyuciact/rion e#y#u# : n~ellogimon n~te t~ve : eouc~yoi n~c~yoinoufi. Noujaji men t/rou n/e~tounau e~rwou : nem n/e~te n~cenau e~rwou an : qemqwmou ouoh mayebiw~ou capec/t n~nou[alauj n~,w~lem :</a:t>
                      </a:r>
                      <a:endParaRPr kumimoji="0" lang="fr-CA" sz="34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Daigne les accepter sur ton saint autel céleste en odeur d’encens. Écrase et humilie rapidement tous leurs ennemis visibles et invisibles.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إقبلها إليكَ على مذبَحِكَ المقدس الناطق السمائى رائحة بَخور</a:t>
                      </a:r>
                      <a:r>
                        <a:rPr kumimoji="0" lang="fr-FR" sz="4300" b="0" i="0" u="none" strike="noStrike" cap="none" normalizeH="0" baseline="0">
                          <a:ln>
                            <a:noFill/>
                          </a:ln>
                          <a:solidFill>
                            <a:schemeClr val="tx1"/>
                          </a:solidFill>
                          <a:effectLst/>
                          <a:latin typeface="Arial" charset="0"/>
                          <a:cs typeface="Arial" charset="0"/>
                        </a:rPr>
                        <a:t> </a:t>
                      </a:r>
                      <a:r>
                        <a:rPr lang="ar-SA" sz="4300" kern="1200">
                          <a:solidFill>
                            <a:schemeClr val="tx1"/>
                          </a:solidFill>
                          <a:effectLst/>
                          <a:latin typeface="Arial" panose="020B0604020202020204" pitchFamily="34" charset="0"/>
                          <a:ea typeface="+mn-ea"/>
                          <a:cs typeface="+mn-cs"/>
                        </a:rPr>
                        <a:t>وسائر أعدائِهم الذين يُرَون والذين لا يُرَون، اسحقهُم وأذلهُم تحتَ أقدامهم سريعاً.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56851871"/>
      </p:ext>
    </p:extLst>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B0A78C4F-E05A-4E11-8547-EE8575182976}"/>
              </a:ext>
            </a:extLst>
          </p:cNvPr>
          <p:cNvGraphicFramePr>
            <a:graphicFrameLocks/>
          </p:cNvGraphicFramePr>
          <p:nvPr>
            <p:extLst>
              <p:ext uri="{D42A27DB-BD31-4B8C-83A1-F6EECF244321}">
                <p14:modId xmlns:p14="http://schemas.microsoft.com/office/powerpoint/2010/main" val="3465282313"/>
              </p:ext>
            </p:extLst>
          </p:nvPr>
        </p:nvGraphicFramePr>
        <p:xfrm>
          <a:off x="0" y="510161"/>
          <a:ext cx="12191999" cy="459943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45780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a:ln>
                            <a:noFill/>
                          </a:ln>
                          <a:solidFill>
                            <a:schemeClr val="tx1"/>
                          </a:solidFill>
                          <a:effectLst/>
                          <a:latin typeface="Coptic1" pitchFamily="2" charset="0"/>
                          <a:cs typeface="Arial" charset="0"/>
                        </a:rPr>
                        <a:t>N~ywou de a~reh e~rwou qen ouhir/n/ nem oudikeo~cun/ : qen tekEkk~l/cia~ e~youab.</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a:ln>
                            <a:noFill/>
                          </a:ln>
                          <a:solidFill>
                            <a:schemeClr val="tx1"/>
                          </a:solidFill>
                          <a:effectLst/>
                          <a:latin typeface="Coptic1" pitchFamily="2" charset="0"/>
                          <a:cs typeface="Arial" charset="0"/>
                        </a:rPr>
                        <a:t>Kurie~ e~le/~con.</a:t>
                      </a:r>
                      <a:endParaRPr kumimoji="0" lang="fr-FR"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Préserve les eux-mêmes dans la paix et la justice de Ta sainte Église.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وأما هم فاحفظهُم في سلام وعدل في كنيستِكَ المقدسة.</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يَا رَبُّ ارْحَمْ.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34845941"/>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3F962AE-2EFC-4D3A-876B-891C9FAED23C}"/>
              </a:ext>
            </a:extLst>
          </p:cNvPr>
          <p:cNvGraphicFramePr>
            <a:graphicFrameLocks noGrp="1"/>
          </p:cNvGraphicFramePr>
          <p:nvPr>
            <p:extLst>
              <p:ext uri="{D42A27DB-BD31-4B8C-83A1-F6EECF244321}">
                <p14:modId xmlns:p14="http://schemas.microsoft.com/office/powerpoint/2010/main" val="3542838306"/>
              </p:ext>
            </p:extLst>
          </p:nvPr>
        </p:nvGraphicFramePr>
        <p:xfrm>
          <a:off x="2032000" y="52368"/>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88949656"/>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latin typeface="Arial" charset="0"/>
                        </a:rPr>
                        <a:t>Oraison pour les assemblées</a:t>
                      </a:r>
                      <a:endParaRPr lang="en-US" sz="24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245632"/>
                  </a:ext>
                </a:extLst>
              </a:tr>
            </a:tbl>
          </a:graphicData>
        </a:graphic>
      </p:graphicFrame>
      <p:graphicFrame>
        <p:nvGraphicFramePr>
          <p:cNvPr id="7" name="Group 68">
            <a:extLst>
              <a:ext uri="{FF2B5EF4-FFF2-40B4-BE49-F238E27FC236}">
                <a16:creationId xmlns:a16="http://schemas.microsoft.com/office/drawing/2014/main" id="{2E266074-5BF5-4628-9E31-9009F6569AC4}"/>
              </a:ext>
            </a:extLst>
          </p:cNvPr>
          <p:cNvGraphicFramePr>
            <a:graphicFrameLocks noGrp="1"/>
          </p:cNvGraphicFramePr>
          <p:nvPr>
            <p:ph type="tbl" idx="1"/>
            <p:extLst>
              <p:ext uri="{D42A27DB-BD31-4B8C-83A1-F6EECF244321}">
                <p14:modId xmlns:p14="http://schemas.microsoft.com/office/powerpoint/2010/main" val="1678497397"/>
              </p:ext>
            </p:extLst>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Palin on maren]ho e~V~} PiPantokratwr : V~Iwt m~Pen[#c# ouoh PenNou] ouoh Penc#w~#r# I/#c# P,#c# Ten]ho ouoh tentwbh n~tekmeta~gayoc pimairwmi :</a:t>
                      </a:r>
                      <a:endParaRPr kumimoji="0" lang="en-US"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Le prêtre :</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Arial" panose="020B0604020202020204" pitchFamily="34" charset="0"/>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15182309"/>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82792" name="Group 8"/>
          <p:cNvGraphicFramePr>
            <a:graphicFrameLocks noGrp="1"/>
          </p:cNvGraphicFramePr>
          <p:nvPr>
            <p:ph sz="half" idx="1"/>
          </p:nvPr>
        </p:nvGraphicFramePr>
        <p:xfrm>
          <a:off x="406400" y="1371600"/>
          <a:ext cx="5080000" cy="4114800"/>
        </p:xfrm>
        <a:graphic>
          <a:graphicData uri="http://schemas.openxmlformats.org/drawingml/2006/table">
            <a:tbl>
              <a:tblPr/>
              <a:tblGrid>
                <a:gridCol w="5080000">
                  <a:extLst>
                    <a:ext uri="{9D8B030D-6E8A-4147-A177-3AD203B41FA5}">
                      <a16:colId xmlns:a16="http://schemas.microsoft.com/office/drawing/2014/main" val="20000"/>
                    </a:ext>
                  </a:extLst>
                </a:gridCol>
              </a:tblGrid>
              <a:tr h="411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82847" name="Group 63"/>
          <p:cNvGraphicFramePr>
            <a:graphicFrameLocks noGrp="1"/>
          </p:cNvGraphicFramePr>
          <p:nvPr>
            <p:ph sz="half" idx="2"/>
            <p:extLst>
              <p:ext uri="{D42A27DB-BD31-4B8C-83A1-F6EECF244321}">
                <p14:modId xmlns:p14="http://schemas.microsoft.com/office/powerpoint/2010/main" val="2791606248"/>
              </p:ext>
            </p:extLst>
          </p:nvPr>
        </p:nvGraphicFramePr>
        <p:xfrm>
          <a:off x="2" y="0"/>
          <a:ext cx="12191999" cy="6553200"/>
        </p:xfrm>
        <a:graphic>
          <a:graphicData uri="http://schemas.openxmlformats.org/drawingml/2006/table">
            <a:tbl>
              <a:tblPr/>
              <a:tblGrid>
                <a:gridCol w="4236935">
                  <a:extLst>
                    <a:ext uri="{9D8B030D-6E8A-4147-A177-3AD203B41FA5}">
                      <a16:colId xmlns:a16="http://schemas.microsoft.com/office/drawing/2014/main" val="944690134"/>
                    </a:ext>
                  </a:extLst>
                </a:gridCol>
                <a:gridCol w="4496340">
                  <a:extLst>
                    <a:ext uri="{9D8B030D-6E8A-4147-A177-3AD203B41FA5}">
                      <a16:colId xmlns:a16="http://schemas.microsoft.com/office/drawing/2014/main" val="20000"/>
                    </a:ext>
                  </a:extLst>
                </a:gridCol>
                <a:gridCol w="3458724">
                  <a:extLst>
                    <a:ext uri="{9D8B030D-6E8A-4147-A177-3AD203B41FA5}">
                      <a16:colId xmlns:a16="http://schemas.microsoft.com/office/drawing/2014/main" val="20001"/>
                    </a:ext>
                  </a:extLst>
                </a:gridCol>
              </a:tblGrid>
              <a:tr h="65532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Coptic1" pitchFamily="2" charset="0"/>
                          <a:cs typeface="Arial" charset="0"/>
                        </a:rPr>
                        <a:t>A~riv~meui~ P~{oic n~nenjinywou]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en-US" sz="3700" kern="1200">
                          <a:solidFill>
                            <a:schemeClr val="tx1"/>
                          </a:solidFill>
                          <a:effectLst/>
                          <a:latin typeface="Coptic1" pitchFamily="2" charset="0"/>
                          <a:ea typeface="+mn-ea"/>
                          <a:cs typeface="+mn-cs"/>
                        </a:rPr>
                        <a:t>C~mou e~rwou.</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lang="en-US" sz="1300" kern="120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sng" strike="noStrike" kern="1200" cap="none" normalizeH="0" baseline="0">
                          <a:ln>
                            <a:noFill/>
                          </a:ln>
                          <a:solidFill>
                            <a:srgbClr val="FF9900"/>
                          </a:solidFill>
                          <a:effectLst/>
                          <a:latin typeface="Coptic1" pitchFamily="2" charset="0"/>
                          <a:ea typeface="+mn-ea"/>
                          <a:cs typeface="+mn-cs"/>
                        </a:rPr>
                        <a:t>Pidia~kwn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300" b="0" i="0" u="none" strike="noStrike" cap="none" normalizeH="0" baseline="0">
                          <a:ln>
                            <a:noFill/>
                          </a:ln>
                          <a:solidFill>
                            <a:schemeClr val="tx1"/>
                          </a:solidFill>
                          <a:effectLst/>
                          <a:latin typeface="Coptic1" pitchFamily="2" charset="0"/>
                          <a:cs typeface="Arial" charset="0"/>
                        </a:rPr>
                        <a:t>P~roceuxacye u~per t/c a~giac Ekk~l/cia~c taut/c ke twn cune~leucewn /~mwn.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a:ln>
                            <a:noFill/>
                          </a:ln>
                          <a:solidFill>
                            <a:schemeClr val="tx1"/>
                          </a:solidFill>
                          <a:effectLst/>
                          <a:latin typeface="Coptic1" pitchFamily="2" charset="0"/>
                          <a:cs typeface="Arial" charset="0"/>
                        </a:rPr>
                        <a:t>Kurie~ e~le/~con.</a:t>
                      </a:r>
                      <a:endParaRPr kumimoji="0" lang="fr-CA"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600" kern="1200">
                          <a:solidFill>
                            <a:schemeClr val="tx1"/>
                          </a:solidFill>
                          <a:effectLst/>
                          <a:latin typeface="Arial" panose="020B0604020202020204" pitchFamily="34" charset="0"/>
                          <a:ea typeface="+mn-ea"/>
                          <a:cs typeface="+mn-cs"/>
                        </a:rPr>
                        <a:t>Souviens-Toi Seigneur de nos assemblées Bénis-les.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Priez pour cette sainte église et pour nos assemblées.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endParaRPr kumimoji="0" lang="en-US"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Pitié Seigneur.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a:solidFill>
                            <a:schemeClr val="tx1"/>
                          </a:solidFill>
                          <a:effectLst/>
                          <a:latin typeface="Arial" panose="020B0604020202020204" pitchFamily="34" charset="0"/>
                          <a:ea typeface="+mn-ea"/>
                          <a:cs typeface="+mn-cs"/>
                        </a:rPr>
                        <a:t>أذكر يا رب اجتماعاتنا</a:t>
                      </a:r>
                      <a:r>
                        <a:rPr lang="fr-FR" sz="3700" kern="1200">
                          <a:solidFill>
                            <a:schemeClr val="tx1"/>
                          </a:solidFill>
                          <a:effectLst/>
                          <a:latin typeface="Arial" panose="020B0604020202020204" pitchFamily="34" charset="0"/>
                          <a:ea typeface="+mn-ea"/>
                          <a:cs typeface="+mn-cs"/>
                        </a:rPr>
                        <a:t> </a:t>
                      </a:r>
                      <a:r>
                        <a:rPr lang="ar-SA" sz="3700" kern="1200">
                          <a:solidFill>
                            <a:schemeClr val="tx1"/>
                          </a:solidFill>
                          <a:effectLst/>
                          <a:latin typeface="Arial" panose="020B0604020202020204" pitchFamily="34" charset="0"/>
                          <a:ea typeface="+mn-ea"/>
                          <a:cs typeface="+mn-cs"/>
                        </a:rPr>
                        <a:t>باركها.</a:t>
                      </a:r>
                      <a:endParaRPr lang="fr-FR" sz="3700" kern="1200">
                        <a:solidFill>
                          <a:schemeClr val="tx1"/>
                        </a:solidFill>
                        <a:effectLst/>
                        <a:latin typeface="Arial" panose="020B0604020202020204" pitchFamily="34" charset="0"/>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kern="1200" cap="none" normalizeH="0" baseline="0">
                        <a:ln>
                          <a:noFill/>
                        </a:ln>
                        <a:solidFill>
                          <a:schemeClr val="tx1"/>
                        </a:solidFill>
                        <a:effectLst/>
                        <a:latin typeface="Arial" panose="020B0604020202020204" pitchFamily="34" charset="0"/>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صَلُّوا من أجل هذه الكنيسَة المقدسة واجتماعاتنا.</a:t>
                      </a:r>
                      <a:endParaRPr kumimoji="0" lang="ar-EG" sz="3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pitchFamily="34" charset="0"/>
                        </a:rPr>
                        <a:t>يَا رَبُّ ارْحَمْ.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0843153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AC47BBF7-8A7D-4FB3-AFAB-B311D39D39E5}"/>
              </a:ext>
            </a:extLst>
          </p:cNvPr>
          <p:cNvGraphicFramePr>
            <a:graphicFrameLocks noGrp="1"/>
          </p:cNvGraphicFramePr>
          <p:nvPr>
            <p:ph type="tbl" idx="1"/>
            <p:extLst>
              <p:ext uri="{D42A27DB-BD31-4B8C-83A1-F6EECF244321}">
                <p14:modId xmlns:p14="http://schemas.microsoft.com/office/powerpoint/2010/main" val="1321410016"/>
              </p:ext>
            </p:extLst>
          </p:nvPr>
        </p:nvGraphicFramePr>
        <p:xfrm>
          <a:off x="1" y="0"/>
          <a:ext cx="12192002" cy="6492240"/>
        </p:xfrm>
        <a:graphic>
          <a:graphicData uri="http://schemas.openxmlformats.org/drawingml/2006/table">
            <a:tbl>
              <a:tblPr/>
              <a:tblGrid>
                <a:gridCol w="4236936">
                  <a:extLst>
                    <a:ext uri="{9D8B030D-6E8A-4147-A177-3AD203B41FA5}">
                      <a16:colId xmlns:a16="http://schemas.microsoft.com/office/drawing/2014/main" val="3677694730"/>
                    </a:ext>
                  </a:extLst>
                </a:gridCol>
                <a:gridCol w="4565515">
                  <a:extLst>
                    <a:ext uri="{9D8B030D-6E8A-4147-A177-3AD203B41FA5}">
                      <a16:colId xmlns:a16="http://schemas.microsoft.com/office/drawing/2014/main" val="20000"/>
                    </a:ext>
                  </a:extLst>
                </a:gridCol>
                <a:gridCol w="3389551">
                  <a:extLst>
                    <a:ext uri="{9D8B030D-6E8A-4147-A177-3AD203B41FA5}">
                      <a16:colId xmlns:a16="http://schemas.microsoft.com/office/drawing/2014/main" val="20001"/>
                    </a:ext>
                  </a:extLst>
                </a:gridCol>
              </a:tblGrid>
              <a:tr h="59070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M/ic eyrouswpi nan n~aterkwlin n~attahno : eyrenaitou kata pekouws e~youab ouoh m~makarion. Han/~i n~eu,/ : han/~i n~toubo : han/~i n~c~mou :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Le prêtre :</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a:solidFill>
                            <a:schemeClr val="tx1"/>
                          </a:solidFill>
                          <a:effectLst/>
                          <a:latin typeface="Arial" panose="020B0604020202020204" pitchFamily="34" charset="0"/>
                          <a:ea typeface="+mn-ea"/>
                          <a:cs typeface="+mn-cs"/>
                        </a:rPr>
                        <a:t>Fais qu’elle soit pour nous sans encombre ni obstacle afin que nous agissions selon Ta sainte et bienheureuse volonté des maisons de prière, des maisons de pureté, des maisons de bénédiction.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pitchFamily="34" charset="0"/>
                        </a:rPr>
                        <a:t>اجعلها أن تكون لنا بغير مانع ولاعائق لنصنعها كمشيئتك المقدسة</a:t>
                      </a:r>
                      <a:r>
                        <a:rPr kumimoji="0" lang="fr-FR" sz="4300" b="0" i="0" u="none" strike="noStrike" cap="none" normalizeH="0" baseline="0">
                          <a:ln>
                            <a:noFill/>
                          </a:ln>
                          <a:solidFill>
                            <a:schemeClr val="tx1"/>
                          </a:solidFill>
                          <a:effectLst/>
                          <a:latin typeface="Arial" charset="0"/>
                          <a:cs typeface="Arial" pitchFamily="34" charset="0"/>
                        </a:rPr>
                        <a:t> </a:t>
                      </a:r>
                      <a:r>
                        <a:rPr kumimoji="0" lang="ar-SA" sz="4300" b="0" i="0" u="none" strike="noStrike" cap="none" normalizeH="0" baseline="0">
                          <a:ln>
                            <a:noFill/>
                          </a:ln>
                          <a:solidFill>
                            <a:schemeClr val="tx1"/>
                          </a:solidFill>
                          <a:effectLst/>
                          <a:latin typeface="Arial" charset="0"/>
                          <a:cs typeface="Arial" pitchFamily="34" charset="0"/>
                        </a:rPr>
                        <a:t>الطوباوية</a:t>
                      </a:r>
                      <a:r>
                        <a:rPr kumimoji="0" lang="fr-FR" sz="4300" b="0" i="0" u="none" strike="noStrike" cap="none" normalizeH="0" baseline="0">
                          <a:ln>
                            <a:noFill/>
                          </a:ln>
                          <a:solidFill>
                            <a:schemeClr val="tx1"/>
                          </a:solidFill>
                          <a:effectLst/>
                          <a:latin typeface="Arial" charset="0"/>
                          <a:cs typeface="Arial" pitchFamily="34" charset="0"/>
                        </a:rPr>
                        <a:t> </a:t>
                      </a:r>
                      <a:r>
                        <a:rPr kumimoji="0" lang="ar-EG" sz="4300" b="0" i="0" u="none" strike="noStrike" cap="none" normalizeH="0" baseline="0">
                          <a:ln>
                            <a:noFill/>
                          </a:ln>
                          <a:solidFill>
                            <a:schemeClr val="tx1"/>
                          </a:solidFill>
                          <a:effectLst/>
                          <a:latin typeface="Arial" charset="0"/>
                          <a:cs typeface="Arial" pitchFamily="34" charset="0"/>
                        </a:rPr>
                        <a:t>بيوت صلاة بيوت طهارة بيوت بركة،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22401871"/>
      </p:ext>
    </p:extLst>
  </p:cSld>
  <p:clrMapOvr>
    <a:masterClrMapping/>
  </p:clrMapOv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F9CAEAA-1FF8-4D85-92AD-2090BE32915A}"/>
              </a:ext>
            </a:extLst>
          </p:cNvPr>
          <p:cNvGraphicFramePr>
            <a:graphicFrameLocks/>
          </p:cNvGraphicFramePr>
          <p:nvPr>
            <p:extLst>
              <p:ext uri="{D42A27DB-BD31-4B8C-83A1-F6EECF244321}">
                <p14:modId xmlns:p14="http://schemas.microsoft.com/office/powerpoint/2010/main" val="1595636889"/>
              </p:ext>
            </p:extLst>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A~ri,arizecye m~mwou nan P~{oic : nem neke~biaik eyn/ou menencwn sa e~neh. }metsamse i~dwlon qen oujwk fojc e~bolqen pikocmoc</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Accorde-les nous Seigneur et fais-en jouir Tes serviteurs qui nous succéderont jusqu’à la fin des temps. Déracine totalement du monde le culte des idoles.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أنعم بها علينا يا رب وعلى عبيدك الآتين بعدنا الى الأبد عبادة الأوثان بالكمال اقلعها من العالم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02604841"/>
      </p:ext>
    </p:extLst>
  </p:cSld>
  <p:clrMapOvr>
    <a:masterClrMapping/>
  </p:clrMapOv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9B3A5B23-3925-483B-91C1-7CFF510FB08B}"/>
              </a:ext>
            </a:extLst>
          </p:cNvPr>
          <p:cNvGraphicFramePr>
            <a:graphicFrameLocks/>
          </p:cNvGraphicFramePr>
          <p:nvPr>
            <p:extLst>
              <p:ext uri="{D42A27DB-BD31-4B8C-83A1-F6EECF244321}">
                <p14:modId xmlns:p14="http://schemas.microsoft.com/office/powerpoint/2010/main" val="160109630"/>
              </p:ext>
            </p:extLst>
          </p:nvPr>
        </p:nvGraphicFramePr>
        <p:xfrm>
          <a:off x="2" y="0"/>
          <a:ext cx="12191999" cy="66751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a:ln>
                            <a:noFill/>
                          </a:ln>
                          <a:solidFill>
                            <a:schemeClr val="tx1"/>
                          </a:solidFill>
                          <a:effectLst/>
                          <a:latin typeface="Coptic1" pitchFamily="2" charset="0"/>
                          <a:cs typeface="Arial" charset="0"/>
                        </a:rPr>
                        <a:t>Pcatanac nem jom niben ethwou n~taf qemqwmou ouoh mayebiw~ou capec/t </a:t>
                      </a:r>
                      <a:r>
                        <a:rPr lang="fr-FR" sz="3600" kern="1200">
                          <a:solidFill>
                            <a:schemeClr val="tx1"/>
                          </a:solidFill>
                          <a:effectLst/>
                          <a:latin typeface="Coptic1" pitchFamily="2" charset="0"/>
                          <a:ea typeface="+mn-ea"/>
                          <a:cs typeface="+mn-cs"/>
                        </a:rPr>
                        <a:t>n~nen[alauj n~,wlem. Nic~kandalon nem n/eti~ri m~mwou korfou : marouk/n n~je nivwrj m~p~tako n~te niherecic.</a:t>
                      </a:r>
                      <a:endParaRPr kumimoji="0" lang="fr-CA"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Écrase et humilie rapidement le démon et toutes ses forces pernicieuses. </a:t>
                      </a:r>
                      <a:r>
                        <a:rPr lang="fr-FR" sz="3700" kern="1200">
                          <a:solidFill>
                            <a:schemeClr val="tx1"/>
                          </a:solidFill>
                          <a:effectLst/>
                          <a:latin typeface="Arial" panose="020B0604020202020204" pitchFamily="34" charset="0"/>
                          <a:ea typeface="+mn-ea"/>
                          <a:cs typeface="+mn-cs"/>
                        </a:rPr>
                        <a:t>Écarte les doutes et ceux qui les suscitent et que cessent les divisions dues aux hérésies.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الشيطان وكل قواته الشريرة اسحقهم وأذلهم تحت أقدامنا سريعا </a:t>
                      </a:r>
                      <a:r>
                        <a:rPr lang="ar-SA" sz="4300" kern="1200">
                          <a:solidFill>
                            <a:schemeClr val="tx1"/>
                          </a:solidFill>
                          <a:effectLst/>
                          <a:latin typeface="Arial" panose="020B0604020202020204" pitchFamily="34" charset="0"/>
                          <a:ea typeface="+mn-ea"/>
                          <a:cs typeface="+mn-cs"/>
                        </a:rPr>
                        <a:t>الشكوك وفاعليها ابطلهم ولينقض أفتراق فساد البدع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1807932"/>
      </p:ext>
    </p:extLst>
  </p:cSld>
  <p:clrMapOvr>
    <a:masterClrMapping/>
  </p:clrMapOv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extLst>
              <p:ext uri="{D42A27DB-BD31-4B8C-83A1-F6EECF244321}">
                <p14:modId xmlns:p14="http://schemas.microsoft.com/office/powerpoint/2010/main" val="2063520774"/>
              </p:ext>
            </p:extLst>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Nijaji n~te tekEkk~l/cia~ e~youab P~{oic : m~v~r/] n~c/ou niben nem ]nou mayebiw~ou. </a:t>
                      </a:r>
                      <a:r>
                        <a:rPr lang="fr-FR" sz="3700" kern="1200">
                          <a:solidFill>
                            <a:schemeClr val="tx1"/>
                          </a:solidFill>
                          <a:effectLst/>
                          <a:latin typeface="Coptic1" pitchFamily="2" charset="0"/>
                          <a:ea typeface="+mn-ea"/>
                          <a:cs typeface="+mn-cs"/>
                        </a:rPr>
                        <a:t>Bwl n~toumet[acih/t e~bol : matamwou e~toumetjwb n~,w~lem</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Humilie, Seigneur, les ennemis de Ta Sainte Église aujourd’hui ainsi qu’en tout temps.</a:t>
                      </a:r>
                      <a:r>
                        <a:rPr lang="fr-FR" sz="3700" kern="1200">
                          <a:solidFill>
                            <a:schemeClr val="tx1"/>
                          </a:solidFill>
                          <a:effectLst/>
                          <a:latin typeface="Arial" panose="020B0604020202020204" pitchFamily="34" charset="0"/>
                          <a:ea typeface="+mn-ea"/>
                          <a:cs typeface="+mn-cs"/>
                        </a:rPr>
                        <a:t> Brise leur orgueil et fais-leur promptement connaître leurs faiblesses.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a:solidFill>
                            <a:schemeClr val="tx1"/>
                          </a:solidFill>
                          <a:effectLst/>
                          <a:latin typeface="Arial" panose="020B0604020202020204" pitchFamily="34" charset="0"/>
                          <a:ea typeface="+mn-ea"/>
                          <a:cs typeface="+mn-cs"/>
                        </a:rPr>
                        <a:t>أعداء بيعتك المقدسة يا رب مثل كل زمان والآن أذلهم حل تعاظمهم عرفهم ضعفهم سريعا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48596291"/>
      </p:ext>
    </p:extLst>
  </p:cSld>
  <p:clrMapOvr>
    <a:masterClrMapping/>
  </p:clrMapOv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extLst>
              <p:ext uri="{D42A27DB-BD31-4B8C-83A1-F6EECF244321}">
                <p14:modId xmlns:p14="http://schemas.microsoft.com/office/powerpoint/2010/main" val="2693984675"/>
              </p:ext>
            </p:extLst>
          </p:nvPr>
        </p:nvGraphicFramePr>
        <p:xfrm>
          <a:off x="1" y="579335"/>
          <a:ext cx="12191999" cy="4634691"/>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46346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Coptic1" pitchFamily="2" charset="0"/>
                          <a:cs typeface="Arial" charset="0"/>
                        </a:rPr>
                        <a:t>Kwrf n~nouv~yonoc noue~pibol/ noumankania~ noukakourgia~ noukatalalia~ e~toui~ri m~mwou qaron.</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Freine leur envie, leur tentative, leur folie, leur méchanceté, leur calomnie envers nous.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ابطل حسدهم وسعايتهم وجنونهم وشرهم ونميمتهم التي يصنعونها فينا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8380327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BE4FD-D55F-3ADB-26A8-10BB68C97F84}"/>
            </a:ext>
          </a:extLst>
        </p:cNvPr>
        <p:cNvGrpSpPr/>
        <p:nvPr/>
      </p:nvGrpSpPr>
      <p:grpSpPr>
        <a:xfrm>
          <a:off x="0" y="0"/>
          <a:ext cx="0" cy="0"/>
          <a:chOff x="0" y="0"/>
          <a:chExt cx="0" cy="0"/>
        </a:xfrm>
      </p:grpSpPr>
      <p:graphicFrame>
        <p:nvGraphicFramePr>
          <p:cNvPr id="12359723" name="Group 43">
            <a:extLst>
              <a:ext uri="{FF2B5EF4-FFF2-40B4-BE49-F238E27FC236}">
                <a16:creationId xmlns:a16="http://schemas.microsoft.com/office/drawing/2014/main" id="{3051C3DE-1AEE-3C56-122B-5AD6D8816FA4}"/>
              </a:ext>
            </a:extLst>
          </p:cNvPr>
          <p:cNvGraphicFramePr>
            <a:graphicFrameLocks noGrp="1"/>
          </p:cNvGraphicFramePr>
          <p:nvPr>
            <p:extLst>
              <p:ext uri="{D42A27DB-BD31-4B8C-83A1-F6EECF244321}">
                <p14:modId xmlns:p14="http://schemas.microsoft.com/office/powerpoint/2010/main" val="1679927070"/>
              </p:ext>
            </p:extLst>
          </p:nvPr>
        </p:nvGraphicFramePr>
        <p:xfrm>
          <a:off x="0" y="302216"/>
          <a:ext cx="12192000" cy="5836117"/>
        </p:xfrm>
        <a:graphic>
          <a:graphicData uri="http://schemas.openxmlformats.org/drawingml/2006/table">
            <a:tbl>
              <a:tblPr/>
              <a:tblGrid>
                <a:gridCol w="6668087">
                  <a:extLst>
                    <a:ext uri="{9D8B030D-6E8A-4147-A177-3AD203B41FA5}">
                      <a16:colId xmlns:a16="http://schemas.microsoft.com/office/drawing/2014/main" val="20000"/>
                    </a:ext>
                  </a:extLst>
                </a:gridCol>
                <a:gridCol w="5523913">
                  <a:extLst>
                    <a:ext uri="{9D8B030D-6E8A-4147-A177-3AD203B41FA5}">
                      <a16:colId xmlns:a16="http://schemas.microsoft.com/office/drawing/2014/main" val="223355836"/>
                    </a:ext>
                  </a:extLst>
                </a:gridCol>
              </a:tblGrid>
              <a:tr h="23803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Nous avons un espoir,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en Sainte Marie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que Dieu aie pitié de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par ses intercessions.</a:t>
                      </a:r>
                      <a:endParaRPr kumimoji="0" lang="fr-FR"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لنا رجاء</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في القديسة مريم</a:t>
                      </a:r>
                      <a:r>
                        <a:rPr kumimoji="0" lang="ar-EG" sz="3700" b="0" i="0" u="none" strike="noStrike" cap="none" normalizeH="0" baseline="0" noProof="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اللَّهُ يرحم</a:t>
                      </a:r>
                      <a:r>
                        <a:rPr kumimoji="0" lang="ar-EG" altLang="zh-CN" sz="3700" b="0" i="0" u="none" strike="noStrike" cap="none" normalizeH="0" baseline="0" dirty="0">
                          <a:ln>
                            <a:noFill/>
                          </a:ln>
                          <a:solidFill>
                            <a:schemeClr val="tx1"/>
                          </a:solidFill>
                          <a:effectLst/>
                          <a:latin typeface="Arial" charset="0"/>
                          <a:cs typeface="Arial" pitchFamily="34" charset="0"/>
                        </a:rPr>
                        <a:t>ن</a:t>
                      </a:r>
                      <a:r>
                        <a:rPr kumimoji="0" lang="ar-SA" altLang="zh-CN" sz="3700" b="0" i="0" u="none" strike="noStrike" cap="none" normalizeH="0" baseline="0" dirty="0">
                          <a:ln>
                            <a:noFill/>
                          </a:ln>
                          <a:solidFill>
                            <a:schemeClr val="tx1"/>
                          </a:solidFill>
                          <a:effectLst/>
                          <a:latin typeface="Arial" charset="0"/>
                          <a:cs typeface="Arial" pitchFamily="34" charset="0"/>
                        </a:rPr>
                        <a:t>ا</a:t>
                      </a:r>
                      <a:r>
                        <a:rPr kumimoji="0" lang="ar-SA" altLang="zh-CN"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بشفاعاته</a:t>
                      </a:r>
                      <a:r>
                        <a:rPr kumimoji="0" lang="ar-EG" altLang="zh-CN" sz="3700" b="0" i="0" u="none" strike="noStrike" cap="none" normalizeH="0" baseline="0" dirty="0">
                          <a:ln>
                            <a:noFill/>
                          </a:ln>
                          <a:solidFill>
                            <a:schemeClr val="tx1"/>
                          </a:solidFill>
                          <a:effectLst/>
                          <a:latin typeface="Arial" charset="0"/>
                          <a:cs typeface="Arial" pitchFamily="34" charset="0"/>
                        </a:rPr>
                        <a:t>ا</a:t>
                      </a:r>
                      <a:r>
                        <a:rPr kumimoji="0" lang="ar-EG" sz="3700" b="0" i="0" u="none" strike="noStrike" cap="none" normalizeH="0" baseline="0" noProof="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576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ouhelpic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n~tan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y/</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Maria~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e~re</a:t>
                      </a:r>
                      <a:r>
                        <a:rPr kumimoji="0" lang="en-US" sz="5300" b="0" i="0" u="none" strike="noStrike" cap="none" normalizeH="0" baseline="0" dirty="0">
                          <a:ln>
                            <a:noFill/>
                          </a:ln>
                          <a:solidFill>
                            <a:srgbClr val="FFFF00"/>
                          </a:solidFill>
                          <a:effectLst/>
                          <a:latin typeface="Coptic1" pitchFamily="2" charset="0"/>
                          <a:cs typeface="Arial" charset="0"/>
                        </a:rPr>
                        <a:t> V~} </a:t>
                      </a:r>
                      <a:r>
                        <a:rPr kumimoji="0" lang="en-US" sz="5300" b="0" i="0" u="none" strike="noStrike" cap="none" normalizeH="0" baseline="0" dirty="0" err="1">
                          <a:ln>
                            <a:noFill/>
                          </a:ln>
                          <a:solidFill>
                            <a:srgbClr val="FFFF00"/>
                          </a:solidFill>
                          <a:effectLst/>
                          <a:latin typeface="Coptic1" pitchFamily="2" charset="0"/>
                          <a:cs typeface="Arial" charset="0"/>
                        </a:rPr>
                        <a:t>nai</a:t>
                      </a:r>
                      <a:r>
                        <a:rPr kumimoji="0" lang="en-US" sz="5300" b="0" i="0" u="none" strike="noStrike" cap="none" normalizeH="0" baseline="0" dirty="0">
                          <a:ln>
                            <a:noFill/>
                          </a:ln>
                          <a:solidFill>
                            <a:srgbClr val="FFFF00"/>
                          </a:solidFill>
                          <a:effectLst/>
                          <a:latin typeface="Coptic1" pitchFamily="2" charset="0"/>
                          <a:cs typeface="Arial" charset="0"/>
                        </a:rPr>
                        <a:t> nan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hiten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necp~recbia</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285036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91148" name="Group 172"/>
          <p:cNvGraphicFramePr>
            <a:graphicFrameLocks noGrp="1"/>
          </p:cNvGraphicFramePr>
          <p:nvPr>
            <p:ph sz="half" idx="1"/>
          </p:nvPr>
        </p:nvGraphicFramePr>
        <p:xfrm>
          <a:off x="406400" y="1371600"/>
          <a:ext cx="5080000" cy="4114800"/>
        </p:xfrm>
        <a:graphic>
          <a:graphicData uri="http://schemas.openxmlformats.org/drawingml/2006/table">
            <a:tbl>
              <a:tblPr/>
              <a:tblGrid>
                <a:gridCol w="1811867">
                  <a:extLst>
                    <a:ext uri="{9D8B030D-6E8A-4147-A177-3AD203B41FA5}">
                      <a16:colId xmlns:a16="http://schemas.microsoft.com/office/drawing/2014/main" val="20000"/>
                    </a:ext>
                  </a:extLst>
                </a:gridCol>
                <a:gridCol w="2163233">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tblGrid>
              <a:tr h="4114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991007" name="Rectangle 31"/>
          <p:cNvSpPr>
            <a:spLocks noChangeArrowheads="1"/>
          </p:cNvSpPr>
          <p:nvPr/>
        </p:nvSpPr>
        <p:spPr bwMode="auto">
          <a:xfrm>
            <a:off x="2844800" y="304801"/>
            <a:ext cx="9347200" cy="461665"/>
          </a:xfrm>
          <a:prstGeom prst="rect">
            <a:avLst/>
          </a:prstGeom>
          <a:noFill/>
          <a:ln w="9525">
            <a:noFill/>
            <a:miter lim="800000"/>
            <a:headEnd/>
            <a:tailEnd/>
          </a:ln>
          <a:effectLst/>
        </p:spPr>
        <p:txBody>
          <a:bodyPr>
            <a:spAutoFit/>
          </a:bodyPr>
          <a:lstStyle/>
          <a:p>
            <a:pPr algn="r" rtl="1"/>
            <a:endParaRPr lang="en-CA" sz="2400">
              <a:latin typeface="Arial" charset="0"/>
            </a:endParaRPr>
          </a:p>
        </p:txBody>
      </p:sp>
      <p:graphicFrame>
        <p:nvGraphicFramePr>
          <p:cNvPr id="9" name="Group 97">
            <a:extLst>
              <a:ext uri="{FF2B5EF4-FFF2-40B4-BE49-F238E27FC236}">
                <a16:creationId xmlns:a16="http://schemas.microsoft.com/office/drawing/2014/main" id="{226CEA96-79F7-4EA4-8A88-3FC250082ED3}"/>
              </a:ext>
            </a:extLst>
          </p:cNvPr>
          <p:cNvGraphicFramePr>
            <a:graphicFrameLocks/>
          </p:cNvGraphicFramePr>
          <p:nvPr>
            <p:extLst>
              <p:ext uri="{D42A27DB-BD31-4B8C-83A1-F6EECF244321}">
                <p14:modId xmlns:p14="http://schemas.microsoft.com/office/powerpoint/2010/main" val="1650876577"/>
              </p:ext>
            </p:extLst>
          </p:nvPr>
        </p:nvGraphicFramePr>
        <p:xfrm>
          <a:off x="0" y="446024"/>
          <a:ext cx="12191999" cy="567131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56713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a:ln>
                            <a:noFill/>
                          </a:ln>
                          <a:solidFill>
                            <a:schemeClr val="tx1"/>
                          </a:solidFill>
                          <a:effectLst/>
                          <a:latin typeface="Coptic1" pitchFamily="2" charset="0"/>
                          <a:cs typeface="Arial" charset="0"/>
                        </a:rPr>
                        <a:t>Po#c# a~ritou t/rou n~aprakton : ouoh jwr e~bol m~pouco[ni V} v/e~tafjwr e~bol m~p~co[ni n~A,itovel.</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Coptic1" pitchFamily="2" charset="0"/>
                          <a:cs typeface="Arial" charset="0"/>
                        </a:rPr>
                        <a:t>A~m/n : Kurie~ e~le/~con. </a:t>
                      </a:r>
                      <a:endParaRPr kumimoji="0" lang="fr-FR"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charset="0"/>
                          <a:cs typeface="Arial" charset="0"/>
                        </a:rPr>
                        <a:t>Anéantis-les Seigneur et déjoue leur conseil comme tu as déjoué le conseil d’Akhitophel.</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Amen, pitié Seigneur.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يا رب أجعلهم كلهم كلا شيء وبدد مشورتهم يا الله الذي بدد مشورة أخيتوفل</a:t>
                      </a:r>
                      <a:r>
                        <a:rPr kumimoji="0" lang="fr-FR" sz="4300" b="0" i="0" u="none" strike="noStrike" cap="none" normalizeH="0" baseline="0">
                          <a:ln>
                            <a:noFill/>
                          </a:ln>
                          <a:solidFill>
                            <a:schemeClr val="tx1"/>
                          </a:solidFill>
                          <a:effectLst/>
                          <a:latin typeface="Arial" charset="0"/>
                          <a:cs typeface="Arial" charset="0"/>
                        </a:rPr>
                        <a:t>.</a:t>
                      </a:r>
                      <a:endParaRPr kumimoji="0" lang="fr-FR"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Times New Roman" pitchFamily="18" charset="0"/>
                        </a:rPr>
                        <a:t>الشَّعْبُ :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آمِينَ</a:t>
                      </a:r>
                      <a:r>
                        <a:rPr kumimoji="0" lang="ar-SA" sz="4300" b="0" i="0" u="none" strike="noStrike" cap="none" normalizeH="0" baseline="0">
                          <a:ln>
                            <a:noFill/>
                          </a:ln>
                          <a:solidFill>
                            <a:schemeClr val="tx1"/>
                          </a:solidFill>
                          <a:effectLst/>
                          <a:latin typeface="Arial" panose="020B0604020202020204" pitchFamily="34" charset="0"/>
                          <a:cs typeface="+mn-cs"/>
                        </a:rPr>
                        <a:t>،</a:t>
                      </a:r>
                      <a:r>
                        <a:rPr kumimoji="0" lang="ar-SA" sz="4300" b="0" i="0" u="none" strike="noStrike" cap="none" normalizeH="0" baseline="0">
                          <a:ln>
                            <a:noFill/>
                          </a:ln>
                          <a:solidFill>
                            <a:schemeClr val="tx1"/>
                          </a:solidFill>
                          <a:effectLst/>
                          <a:latin typeface="Arial" charset="0"/>
                          <a:cs typeface="Arial" charset="0"/>
                        </a:rPr>
                        <a:t> يَا رَبُّ ارْحَمْ.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2549109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723F0F8B-466D-4A5F-B478-3F33EDF3EA47}"/>
              </a:ext>
            </a:extLst>
          </p:cNvPr>
          <p:cNvGraphicFramePr>
            <a:graphicFrameLocks/>
          </p:cNvGraphicFramePr>
          <p:nvPr>
            <p:extLst>
              <p:ext uri="{D42A27DB-BD31-4B8C-83A1-F6EECF244321}">
                <p14:modId xmlns:p14="http://schemas.microsoft.com/office/powerpoint/2010/main" val="3343769046"/>
              </p:ext>
            </p:extLst>
          </p:nvPr>
        </p:nvGraphicFramePr>
        <p:xfrm>
          <a:off x="1" y="0"/>
          <a:ext cx="12192002" cy="6580632"/>
        </p:xfrm>
        <a:graphic>
          <a:graphicData uri="http://schemas.openxmlformats.org/drawingml/2006/table">
            <a:tbl>
              <a:tblPr/>
              <a:tblGrid>
                <a:gridCol w="4306111">
                  <a:extLst>
                    <a:ext uri="{9D8B030D-6E8A-4147-A177-3AD203B41FA5}">
                      <a16:colId xmlns:a16="http://schemas.microsoft.com/office/drawing/2014/main" val="3677694730"/>
                    </a:ext>
                  </a:extLst>
                </a:gridCol>
                <a:gridCol w="4323404">
                  <a:extLst>
                    <a:ext uri="{9D8B030D-6E8A-4147-A177-3AD203B41FA5}">
                      <a16:colId xmlns:a16="http://schemas.microsoft.com/office/drawing/2014/main" val="20000"/>
                    </a:ext>
                  </a:extLst>
                </a:gridCol>
                <a:gridCol w="3562487">
                  <a:extLst>
                    <a:ext uri="{9D8B030D-6E8A-4147-A177-3AD203B41FA5}">
                      <a16:colId xmlns:a16="http://schemas.microsoft.com/office/drawing/2014/main" val="20001"/>
                    </a:ext>
                  </a:extLst>
                </a:gridCol>
              </a:tblGrid>
              <a:tr h="6528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a:ln>
                            <a:noFill/>
                          </a:ln>
                          <a:solidFill>
                            <a:schemeClr val="tx1"/>
                          </a:solidFill>
                          <a:effectLst/>
                          <a:latin typeface="Coptic1" pitchFamily="2" charset="0"/>
                          <a:cs typeface="Arial" charset="0"/>
                        </a:rPr>
                        <a:t>Twnk Po#c#” V} : maroujwr e~bol n~je nekjaji t/rou : marouvwt e~bol qat~h/ m~pekho n~je ouon niben eymoc] m~PekRan e#y#u#. Peklaoc de marefswpi qen pic~mou e~hananso n~so nem hany~ba n~y~ba eui~ri m~pekouws.</a:t>
                      </a:r>
                      <a:endParaRPr kumimoji="0" lang="en-US" sz="31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00"/>
                          </a:solidFill>
                          <a:effectLst/>
                          <a:latin typeface="Arial" charset="0"/>
                          <a:cs typeface="Arial" charset="0"/>
                        </a:rPr>
                        <a:t>Le prêtre :</a:t>
                      </a:r>
                      <a:endParaRPr kumimoji="0" lang="en-CA" sz="28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a:solidFill>
                            <a:schemeClr val="tx1"/>
                          </a:solidFill>
                          <a:effectLst/>
                          <a:latin typeface="Arial" panose="020B0604020202020204" pitchFamily="34" charset="0"/>
                          <a:ea typeface="+mn-ea"/>
                          <a:cs typeface="+mn-cs"/>
                        </a:rPr>
                        <a:t>Lève-toi Seigneur Dieu. Que tous Tes ennemis soient dispersés. Que fuient devant Toi tous ceux qui haïssent Ton Saint Nom. Par Ta bénédiction multiplie Ton peuple par milliers et par dizaines de milliers qui agissent selon Ta Volonté.</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fr-CA" sz="2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900" b="0" i="0" u="none" strike="noStrike" cap="none" normalizeH="0" baseline="0">
                          <a:ln>
                            <a:noFill/>
                          </a:ln>
                          <a:solidFill>
                            <a:schemeClr val="tx1"/>
                          </a:solidFill>
                          <a:effectLst/>
                          <a:latin typeface="Arial" charset="0"/>
                          <a:cs typeface="Arial" pitchFamily="34" charset="0"/>
                        </a:rPr>
                        <a:t>قم أيها الرب الإله وليتفرق جميع أعدائك وليهرب من قدام وجهك كل مبغضي اسمك القدوس وأما شعبك فليكن بالبركة ألوف ألوف وربوات ربوات يصنعون إرادتك</a:t>
                      </a:r>
                      <a:r>
                        <a:rPr kumimoji="0" lang="fr-FR" sz="3900" b="0" i="0" u="none" strike="noStrike" cap="none" normalizeH="0" baseline="0">
                          <a:ln>
                            <a:noFill/>
                          </a:ln>
                          <a:solidFill>
                            <a:schemeClr val="tx1"/>
                          </a:solidFill>
                          <a:effectLst/>
                          <a:latin typeface="Arial" charset="0"/>
                          <a:cs typeface="Arial" pitchFamily="34" charset="0"/>
                        </a:rPr>
                        <a:t>.</a:t>
                      </a:r>
                      <a:endParaRPr kumimoji="0" lang="en-CA" sz="39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25974626"/>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E4EFD8-9B70-A676-CF72-C70C7BDAB023}"/>
              </a:ext>
            </a:extLst>
          </p:cNvPr>
          <p:cNvGraphicFramePr>
            <a:graphicFrameLocks noGrp="1"/>
          </p:cNvGraphicFramePr>
          <p:nvPr>
            <p:extLst>
              <p:ext uri="{D42A27DB-BD31-4B8C-83A1-F6EECF244321}">
                <p14:modId xmlns:p14="http://schemas.microsoft.com/office/powerpoint/2010/main" val="1694329390"/>
              </p:ext>
            </p:extLst>
          </p:nvPr>
        </p:nvGraphicFramePr>
        <p:xfrm>
          <a:off x="426000" y="459000"/>
          <a:ext cx="11340000" cy="5940000"/>
        </p:xfrm>
        <a:graphic>
          <a:graphicData uri="http://schemas.openxmlformats.org/drawingml/2006/table">
            <a:tbl>
              <a:tblPr firstRow="1" bandRow="1">
                <a:tableStyleId>{5C22544A-7EE6-4342-B048-85BDC9FD1C3A}</a:tableStyleId>
              </a:tblPr>
              <a:tblGrid>
                <a:gridCol w="3960000">
                  <a:extLst>
                    <a:ext uri="{9D8B030D-6E8A-4147-A177-3AD203B41FA5}">
                      <a16:colId xmlns:a16="http://schemas.microsoft.com/office/drawing/2014/main" val="643898362"/>
                    </a:ext>
                  </a:extLst>
                </a:gridCol>
                <a:gridCol w="3960000">
                  <a:extLst>
                    <a:ext uri="{9D8B030D-6E8A-4147-A177-3AD203B41FA5}">
                      <a16:colId xmlns:a16="http://schemas.microsoft.com/office/drawing/2014/main" val="928857037"/>
                    </a:ext>
                  </a:extLst>
                </a:gridCol>
                <a:gridCol w="3420000">
                  <a:extLst>
                    <a:ext uri="{9D8B030D-6E8A-4147-A177-3AD203B41FA5}">
                      <a16:colId xmlns:a16="http://schemas.microsoft.com/office/drawing/2014/main" val="2709813572"/>
                    </a:ext>
                  </a:extLst>
                </a:gridCol>
              </a:tblGrid>
              <a:tr h="54000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1" u="sng" kern="1200">
                          <a:solidFill>
                            <a:srgbClr val="FF9900"/>
                          </a:solidFill>
                          <a:latin typeface="CS Avva Shenouda" panose="020B7200000000000000" pitchFamily="34" charset="0"/>
                          <a:ea typeface="+mn-ea"/>
                          <a:cs typeface="+mn-cs"/>
                        </a:rPr>
                        <a:t>Pidi`akwn @ </a:t>
                      </a:r>
                      <a:endParaRPr lang="fr-FR" sz="2400" b="1" u="sng" kern="1200" dirty="0">
                        <a:solidFill>
                          <a:srgbClr val="FF9900"/>
                        </a:solidFill>
                        <a:latin typeface="CS Avva Shenouda" panose="020B7200000000000000" pitchFamily="34" charset="0"/>
                        <a:ea typeface="+mn-ea"/>
                        <a:cs typeface="+mn-cs"/>
                      </a:endParaRPr>
                    </a:p>
                  </a:txBody>
                  <a:tcPr marL="126000" marR="126000" marT="54000" marB="54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fr-FR" sz="2400" b="1" u="sng" kern="1200">
                          <a:solidFill>
                            <a:srgbClr val="FF9900"/>
                          </a:solidFill>
                          <a:latin typeface="Book Antiqua" panose="02040602050305030304" pitchFamily="18" charset="0"/>
                          <a:ea typeface="+mn-ea"/>
                          <a:cs typeface="+mn-cs"/>
                        </a:rPr>
                        <a:t>Le diacre : </a:t>
                      </a:r>
                      <a:endParaRPr lang="fr-FR" sz="2400" b="1" u="sng" kern="1200" dirty="0">
                        <a:solidFill>
                          <a:srgbClr val="FF9900"/>
                        </a:solidFill>
                        <a:latin typeface="Book Antiqua" panose="02040602050305030304" pitchFamily="18" charset="0"/>
                        <a:ea typeface="+mn-ea"/>
                        <a:cs typeface="+mn-cs"/>
                      </a:endParaRPr>
                    </a:p>
                  </a:txBody>
                  <a:tcPr marL="126000" marR="126000" marT="54000" marB="54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lnSpc>
                          <a:spcPct val="100000"/>
                        </a:lnSpc>
                      </a:pPr>
                      <a:r>
                        <a:rPr lang="ar-SA" sz="2400" b="1" u="sng" kern="1200">
                          <a:solidFill>
                            <a:srgbClr val="FF9900"/>
                          </a:solidFill>
                          <a:effectLst/>
                          <a:latin typeface="Book Antiqua" panose="02040602050305030304" pitchFamily="18" charset="0"/>
                          <a:ea typeface="+mn-ea"/>
                          <a:cs typeface="Arial" panose="020B0604020202020204" pitchFamily="34" charset="0"/>
                        </a:rPr>
                        <a:t>الشَّمَّاسُ : </a:t>
                      </a:r>
                      <a:endParaRPr lang="fr-FR" sz="2400" b="1" u="sng" kern="1200" dirty="0">
                        <a:solidFill>
                          <a:srgbClr val="FF9900"/>
                        </a:solidFill>
                        <a:effectLst/>
                        <a:latin typeface="Book Antiqua" panose="02040602050305030304" pitchFamily="18" charset="0"/>
                        <a:ea typeface="+mn-ea"/>
                        <a:cs typeface="Arial" panose="020B0604020202020204" pitchFamily="34" charset="0"/>
                      </a:endParaRPr>
                    </a:p>
                  </a:txBody>
                  <a:tcPr marL="126000" marR="126000" marT="54000" marB="54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1606394"/>
                  </a:ext>
                </a:extLst>
              </a:tr>
              <a:tr h="5400000">
                <a:tc>
                  <a:txBody>
                    <a:bodyPr/>
                    <a:lstStyle/>
                    <a:p>
                      <a:pPr algn="just" rtl="0"/>
                      <a:r>
                        <a:rPr lang="fr-FR" sz="4200" b="0">
                          <a:solidFill>
                            <a:schemeClr val="tx1"/>
                          </a:solidFill>
                          <a:effectLst/>
                          <a:latin typeface="Avva_Marcos" panose="04020500000000000000" pitchFamily="82" charset="0"/>
                          <a:ea typeface="Times New Roman" panose="02020603050405020304" pitchFamily="18" charset="0"/>
                          <a:cs typeface="Arial" panose="020B0604020202020204" pitchFamily="34" charset="0"/>
                        </a:rPr>
                        <a:t>E</a:t>
                      </a:r>
                      <a:r>
                        <a:rPr lang="fr-FR" sz="4200" b="0">
                          <a:solidFill>
                            <a:schemeClr val="tx1"/>
                          </a:solidFill>
                          <a:effectLst/>
                          <a:latin typeface="CS Avva Shenouda" panose="020B7200000000000000" pitchFamily="34" charset="0"/>
                          <a:ea typeface="Times New Roman" panose="02020603050405020304" pitchFamily="18" charset="0"/>
                          <a:cs typeface="Arial" panose="020B0604020202020204" pitchFamily="34" charset="0"/>
                        </a:rPr>
                        <a:t>n covi`a :eou `proc,wmen @ Kuri`e `ele`ycon @ Kuri`e `ele`ycon @ qen oume;myi. </a:t>
                      </a:r>
                      <a:endParaRPr lang="fr-FR" sz="4200" b="0" dirty="0">
                        <a:solidFill>
                          <a:schemeClr val="tx1"/>
                        </a:solidFill>
                        <a:effectLst/>
                        <a:latin typeface="CS Avva Shenouda" panose="020B7200000000000000" pitchFamily="34" charset="0"/>
                        <a:ea typeface="Times New Roman" panose="02020603050405020304" pitchFamily="18" charset="0"/>
                        <a:cs typeface="Arial" panose="020B0604020202020204" pitchFamily="34" charset="0"/>
                      </a:endParaRPr>
                    </a:p>
                  </a:txBody>
                  <a:tcPr marL="121920" marR="121920" horzOverflow="overflow">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4000" b="1" i="0" u="none" strike="noStrike" cap="none" normalizeH="0" baseline="0">
                          <a:ln>
                            <a:noFill/>
                          </a:ln>
                          <a:solidFill>
                            <a:schemeClr val="tx1"/>
                          </a:solidFill>
                          <a:effectLst/>
                          <a:latin typeface="Book Antiqua" panose="02040602050305030304" pitchFamily="18" charset="0"/>
                          <a:cs typeface="Arial" charset="0"/>
                        </a:rPr>
                        <a:t>Avec la Sagesse de Dieu, soyons attentifs, pitié Seigneur, pitié Seigneur, en vérité. </a:t>
                      </a:r>
                      <a:endParaRPr kumimoji="0" lang="en-US" sz="40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5000" b="0" i="0" u="none" strike="noStrike" cap="none" normalizeH="0" baseline="0">
                          <a:ln>
                            <a:noFill/>
                          </a:ln>
                          <a:solidFill>
                            <a:schemeClr val="tx1"/>
                          </a:solidFill>
                          <a:effectLst/>
                          <a:latin typeface="Arial" panose="020B0604020202020204" pitchFamily="34" charset="0"/>
                          <a:cs typeface="+mn-cs"/>
                        </a:rPr>
                        <a:t>إِنْصِتُوا بِحِكْمَةِ اللهِ، يَا رَبُّ ارْحَمْ، يَا رَبُّ ارْحَمْ، بِالْحَقِيقَةِ.</a:t>
                      </a:r>
                      <a:r>
                        <a:rPr kumimoji="0" lang="fr-FR" sz="5000" b="0" i="0" u="none" strike="noStrike" cap="none" normalizeH="0" baseline="0">
                          <a:ln>
                            <a:noFill/>
                          </a:ln>
                          <a:solidFill>
                            <a:schemeClr val="tx1"/>
                          </a:solidFill>
                          <a:effectLst/>
                          <a:latin typeface="Arial" panose="020B0604020202020204" pitchFamily="34" charset="0"/>
                          <a:cs typeface="+mn-cs"/>
                        </a:rPr>
                        <a:t> </a:t>
                      </a:r>
                      <a:endParaRPr kumimoji="0" lang="ar-EG" sz="5000" b="0" i="0" u="none" strike="noStrike" cap="none" normalizeH="0" baseline="0" dirty="0">
                        <a:ln>
                          <a:noFill/>
                        </a:ln>
                        <a:solidFill>
                          <a:schemeClr val="tx1"/>
                        </a:solidFill>
                        <a:effectLst/>
                        <a:latin typeface="Arial" panose="020B0604020202020204" pitchFamily="34" charset="0"/>
                        <a:cs typeface="+mn-cs"/>
                      </a:endParaRPr>
                    </a:p>
                  </a:txBody>
                  <a:tcPr marL="121920" marR="121920" horzOverflow="overflow">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5822579"/>
                  </a:ext>
                </a:extLst>
              </a:tr>
            </a:tbl>
          </a:graphicData>
        </a:graphic>
      </p:graphicFrame>
    </p:spTree>
    <p:extLst>
      <p:ext uri="{BB962C8B-B14F-4D97-AF65-F5344CB8AC3E}">
        <p14:creationId xmlns:p14="http://schemas.microsoft.com/office/powerpoint/2010/main" val="2724556427"/>
      </p:ext>
    </p:extLst>
  </p:cSld>
  <p:clrMapOvr>
    <a:masterClrMapping/>
  </p:clrMapOv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extLst>
              <p:ext uri="{D42A27DB-BD31-4B8C-83A1-F6EECF244321}">
                <p14:modId xmlns:p14="http://schemas.microsoft.com/office/powerpoint/2010/main" val="911757365"/>
              </p:ext>
            </p:extLst>
          </p:nvPr>
        </p:nvGraphicFramePr>
        <p:xfrm>
          <a:off x="0" y="771013"/>
          <a:ext cx="12192000" cy="5731256"/>
        </p:xfrm>
        <a:graphic>
          <a:graphicData uri="http://schemas.openxmlformats.org/drawingml/2006/table">
            <a:tbl>
              <a:tblPr/>
              <a:tblGrid>
                <a:gridCol w="7096835">
                  <a:extLst>
                    <a:ext uri="{9D8B030D-6E8A-4147-A177-3AD203B41FA5}">
                      <a16:colId xmlns:a16="http://schemas.microsoft.com/office/drawing/2014/main" val="20000"/>
                    </a:ext>
                  </a:extLst>
                </a:gridCol>
                <a:gridCol w="5095165">
                  <a:extLst>
                    <a:ext uri="{9D8B030D-6E8A-4147-A177-3AD203B41FA5}">
                      <a16:colId xmlns:a16="http://schemas.microsoft.com/office/drawing/2014/main" val="20001"/>
                    </a:ext>
                  </a:extLst>
                </a:gridCol>
              </a:tblGrid>
              <a:tr h="57312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panose="020B0604020202020204" pitchFamily="34" charset="0"/>
                          <a:cs typeface="Arial" panose="020B0604020202020204" pitchFamily="34" charset="0"/>
                        </a:rPr>
                        <a:t>En vérité, Je crois en UN seul Dieu, le Père Tout-Puissant, Créateur du ciel et de la terre, de toutes les choses visibles et invisibles.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panose="020B0604020202020204" pitchFamily="34" charset="0"/>
                          <a:cs typeface="Arial" panose="020B0604020202020204" pitchFamily="34" charset="0"/>
                        </a:rPr>
                        <a:t>Je crois en UN seul Seigneur, Jésus-Christ le Fils unique de Dieu, né du Père avant tous les siècles. </a:t>
                      </a:r>
                      <a:endParaRPr kumimoji="0" lang="fr-CA"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بِٱلْحَقِيقَةِ، نُؤْمِنُ بِإِلَهٍ وَاحِدٍ، ٱللهِ ٱلْآبِ، ضَابِطِ ٱلْكُلِّ، خَالِقِ ٱلسَّمَاءِ وَٱلْأَرْضِ، مَا يُرَى وَمَا لَا يُرَى.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نُؤْمِنُ بِرَبٍّ وَاحِدٍ، يَسُوعَ ٱلْمَسِيحِ، ٱبْنِ ٱللهِ ٱلْوَحِيدِ، ٱلْمَوْلُودِ مِنَ ٱلْآبِ قَبْلَ كُلِّ ٱلدُّهُورِ. </a:t>
                      </a:r>
                      <a:endParaRPr kumimoji="0" lang="ar-SA"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 name="Tableau 3">
            <a:extLst>
              <a:ext uri="{FF2B5EF4-FFF2-40B4-BE49-F238E27FC236}">
                <a16:creationId xmlns:a16="http://schemas.microsoft.com/office/drawing/2014/main" id="{D86BE3B4-82BB-2256-0BDA-955765B6A9D4}"/>
              </a:ext>
            </a:extLst>
          </p:cNvPr>
          <p:cNvGraphicFramePr>
            <a:graphicFrameLocks noGrp="1"/>
          </p:cNvGraphicFramePr>
          <p:nvPr>
            <p:extLst>
              <p:ext uri="{D42A27DB-BD31-4B8C-83A1-F6EECF244321}">
                <p14:modId xmlns:p14="http://schemas.microsoft.com/office/powerpoint/2010/main" val="1121227490"/>
              </p:ext>
            </p:extLst>
          </p:nvPr>
        </p:nvGraphicFramePr>
        <p:xfrm>
          <a:off x="2032000" y="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91514524"/>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a:latin typeface="Arial" charset="0"/>
                          <a:cs typeface="Arial" charset="0"/>
                        </a:rPr>
                        <a:t>Acte de Foi - </a:t>
                      </a:r>
                      <a:r>
                        <a:rPr lang="ar-EG" sz="2800"/>
                        <a:t>قانون الايمان</a:t>
                      </a:r>
                      <a:endParaRPr lang="en-US" sz="280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57523"/>
                  </a:ext>
                </a:extLst>
              </a:tr>
            </a:tbl>
          </a:graphicData>
        </a:graphic>
      </p:graphicFrame>
    </p:spTree>
  </p:cSld>
  <p:clrMapOvr>
    <a:masterClrMapping/>
  </p:clrMapOvr>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extLst>
              <p:ext uri="{D42A27DB-BD31-4B8C-83A1-F6EECF244321}">
                <p14:modId xmlns:p14="http://schemas.microsoft.com/office/powerpoint/2010/main" val="2793926733"/>
              </p:ext>
            </p:extLst>
          </p:nvPr>
        </p:nvGraphicFramePr>
        <p:xfrm>
          <a:off x="0" y="0"/>
          <a:ext cx="12192000" cy="6821424"/>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821424">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900" b="0" i="0" u="none" strike="noStrike" cap="none" normalizeH="0" baseline="0">
                          <a:ln>
                            <a:noFill/>
                          </a:ln>
                          <a:solidFill>
                            <a:schemeClr val="tx1"/>
                          </a:solidFill>
                          <a:effectLst/>
                          <a:latin typeface="Arial" panose="020B0604020202020204" pitchFamily="34" charset="0"/>
                          <a:cs typeface="Arial" panose="020B0604020202020204" pitchFamily="34" charset="0"/>
                        </a:rPr>
                        <a:t>Lumière née de la Lumière, Vrai Dieu né du Vrai Dieu, engendré, non pas créé, consubstantiel au Père, par Qui tout a été fait.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900" b="0" i="0" u="none" strike="noStrike" cap="none" normalizeH="0" baseline="0">
                          <a:ln>
                            <a:noFill/>
                          </a:ln>
                          <a:solidFill>
                            <a:schemeClr val="tx1"/>
                          </a:solidFill>
                          <a:effectLst/>
                          <a:latin typeface="Arial" panose="020B0604020202020204" pitchFamily="34" charset="0"/>
                          <a:cs typeface="Arial" panose="020B0604020202020204" pitchFamily="34" charset="0"/>
                        </a:rPr>
                        <a:t>Qui pour nous, les hommes, et pour notre Salut, est descendu du ciel. Par l’Esprit Saint, Il a pris chair de la Vierge Marie et S'est fait homme. </a:t>
                      </a:r>
                      <a:endParaRPr kumimoji="0" lang="en-US" sz="3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a:ln>
                            <a:noFill/>
                          </a:ln>
                          <a:solidFill>
                            <a:schemeClr val="tx1"/>
                          </a:solidFill>
                          <a:effectLst/>
                          <a:latin typeface="Arial" panose="020B0604020202020204" pitchFamily="34" charset="0"/>
                          <a:cs typeface="+mn-cs"/>
                        </a:rPr>
                        <a:t>نُورٌ مِنْ نُورٍ، إِلَهٌ حَقٌّ مِنْ إِلَهٍ حَقٍّ، مَوْلُودٌ غَيْرُ مَخْلُوقٍ، مُسَاوٍ لِلْآبِ فِي ٱلْجَوْهَرِ، ٱلَّذِي بِهِ كَانَ كُلُّ شَيْءٍ. </a:t>
                      </a:r>
                      <a:endParaRPr kumimoji="0" lang="fr-FR" sz="48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800" b="0" i="0" u="none" strike="noStrike" cap="none" normalizeH="0" baseline="0">
                          <a:ln>
                            <a:noFill/>
                          </a:ln>
                          <a:solidFill>
                            <a:schemeClr val="tx1"/>
                          </a:solidFill>
                          <a:effectLst/>
                          <a:latin typeface="Arial" panose="020B0604020202020204" pitchFamily="34" charset="0"/>
                          <a:cs typeface="+mn-cs"/>
                        </a:rPr>
                        <a:t>هٰذَا ٱلَّذِي مِنْ أَجْلِنَا نَحْنُ ٱلْبَشَرَ، وَمِنْ أَجْلِ خَلَاصِنَا، نَزَلَ مِنَ ٱلسَّمَاءِ، وَتَجَسَّدَ مِنَ ٱلرُّوحِ ٱلْقُدُسِ، وَمِنْ مَرْيَمَ ٱلْعَذْرَاءِ، وَتَأَنَّسَ. </a:t>
                      </a:r>
                      <a:endParaRPr kumimoji="0" lang="ar-SA" sz="4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extLst>
              <p:ext uri="{D42A27DB-BD31-4B8C-83A1-F6EECF244321}">
                <p14:modId xmlns:p14="http://schemas.microsoft.com/office/powerpoint/2010/main" val="3161299223"/>
              </p:ext>
            </p:extLst>
          </p:nvPr>
        </p:nvGraphicFramePr>
        <p:xfrm>
          <a:off x="0" y="0"/>
          <a:ext cx="12192000" cy="6553200"/>
        </p:xfrm>
        <a:graphic>
          <a:graphicData uri="http://schemas.openxmlformats.org/drawingml/2006/table">
            <a:tbl>
              <a:tblPr/>
              <a:tblGrid>
                <a:gridCol w="6630572">
                  <a:extLst>
                    <a:ext uri="{9D8B030D-6E8A-4147-A177-3AD203B41FA5}">
                      <a16:colId xmlns:a16="http://schemas.microsoft.com/office/drawing/2014/main" val="20000"/>
                    </a:ext>
                  </a:extLst>
                </a:gridCol>
                <a:gridCol w="5561428">
                  <a:extLst>
                    <a:ext uri="{9D8B030D-6E8A-4147-A177-3AD203B41FA5}">
                      <a16:colId xmlns:a16="http://schemas.microsoft.com/office/drawing/2014/main" val="20001"/>
                    </a:ext>
                  </a:extLst>
                </a:gridCol>
              </a:tblGrid>
              <a:tr h="65532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panose="020B0604020202020204" pitchFamily="34" charset="0"/>
                          <a:cs typeface="Arial" panose="020B0604020202020204" pitchFamily="34" charset="0"/>
                        </a:rPr>
                        <a:t>Il a été crucifié pour nous sous Ponce Pilate, a souffert et a été enseveli. Il est ressuscité d’entre les morts le troisième jour, conformément aux Écritures.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panose="020B0604020202020204" pitchFamily="34" charset="0"/>
                          <a:cs typeface="Arial" panose="020B0604020202020204" pitchFamily="34" charset="0"/>
                        </a:rPr>
                        <a:t>Il est monté aux Cieux et S'est assis à la droite du Père, d’où Il reviendra dans Sa gloire pour juger les vivants et les morts et Son règne n’aura pas de fin.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panose="020B0604020202020204" pitchFamily="34" charset="0"/>
                          <a:cs typeface="Arial" panose="020B0604020202020204" pitchFamily="34" charset="0"/>
                        </a:rPr>
                        <a:t>Je crois en l’Esprit Saint Qui est Seigneur et Qui donne la vie ; Il procède du Père. </a:t>
                      </a:r>
                      <a:endParaRPr kumimoji="0" 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وَصُلِبَ عَنَّا عَلَى عَهْدِ بِيلاَطُسَ ٱلْبُنْطِيِّ، وَتَأَلَّمَ وَقُبِرَ، وَقَامَ مِنْ بَيْنِ ٱلْأَمْوَاتِ فِي ٱلْيَوْمِ ٱلثَّالِثِ، كَمَا فِي ٱلْكُتُبِ.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وَصَعِدَ إِلَى ٱلسَّمَوَاتِ، وَجَلَسَ عَنْ يَمِينِ أَبِيهِ، وَأَيْضاً يَأْتِي فِي مَجْدِهِ، لِيَدِينَ ٱلْأَحْيَاءَ وَٱلْأَمْوَاتَ، ٱلَّذِي لَيْسَ لِمُلْكِهِ ٱنْقِضَاءٌ.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نَعَمْ نُؤْمِنُ بِٱلرُّوحِ ٱلْقُدُسِ، ٱلرَّبِّ ٱلْمُحْيِي، ٱلْمُنْبَثِقِ مِنَ ٱلْآبِ. </a:t>
                      </a:r>
                      <a:endParaRPr kumimoji="0" lang="ar-AE"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extLst>
              <p:ext uri="{D42A27DB-BD31-4B8C-83A1-F6EECF244321}">
                <p14:modId xmlns:p14="http://schemas.microsoft.com/office/powerpoint/2010/main" val="1461649642"/>
              </p:ext>
            </p:extLst>
          </p:nvPr>
        </p:nvGraphicFramePr>
        <p:xfrm>
          <a:off x="0" y="279402"/>
          <a:ext cx="12192000" cy="5661745"/>
        </p:xfrm>
        <a:graphic>
          <a:graphicData uri="http://schemas.openxmlformats.org/drawingml/2006/table">
            <a:tbl>
              <a:tblPr/>
              <a:tblGrid>
                <a:gridCol w="7010400">
                  <a:extLst>
                    <a:ext uri="{9D8B030D-6E8A-4147-A177-3AD203B41FA5}">
                      <a16:colId xmlns:a16="http://schemas.microsoft.com/office/drawing/2014/main" val="20000"/>
                    </a:ext>
                  </a:extLst>
                </a:gridCol>
                <a:gridCol w="5181600">
                  <a:extLst>
                    <a:ext uri="{9D8B030D-6E8A-4147-A177-3AD203B41FA5}">
                      <a16:colId xmlns:a16="http://schemas.microsoft.com/office/drawing/2014/main" val="20001"/>
                    </a:ext>
                  </a:extLst>
                </a:gridCol>
              </a:tblGrid>
              <a:tr h="566174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Avec le Père et le Fils, Il reçoit même adoration et même gloire. Il a parlé par les prophètes.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Je crois en l’Église, Une, Sainte, Universelle et Apostolique.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Je reconnais un seul baptême pour le pardon des péchés.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0" i="0" u="none" strike="noStrike" cap="none" normalizeH="0" baseline="0">
                          <a:ln>
                            <a:noFill/>
                          </a:ln>
                          <a:solidFill>
                            <a:schemeClr val="tx1"/>
                          </a:solidFill>
                          <a:effectLst/>
                          <a:latin typeface="Arial" charset="0"/>
                          <a:cs typeface="Arial" charset="0"/>
                        </a:rPr>
                        <a:t>نَسْجُدُ لَهُ وَنُمَجِّدُهُ، مَعَ ٱلْآبِ وَٱلِٱبْنِ، ٱلنَّاطِقِ فِي ٱلْأَنْبِيَاءِ. </a:t>
                      </a:r>
                      <a:endParaRPr kumimoji="0" lang="fr-FR" sz="4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0" i="0" u="none" strike="noStrike" cap="none" normalizeH="0" baseline="0">
                          <a:ln>
                            <a:noFill/>
                          </a:ln>
                          <a:solidFill>
                            <a:schemeClr val="tx1"/>
                          </a:solidFill>
                          <a:effectLst/>
                          <a:latin typeface="Arial" charset="0"/>
                          <a:cs typeface="Arial" charset="0"/>
                        </a:rPr>
                        <a:t>وَبِكَنِيسَةٍ وَاحِدَةٍ مُقَدَّسَةٍ جَامِعَةٍ رَسُولِيَّةٍ. </a:t>
                      </a:r>
                      <a:endParaRPr kumimoji="0" lang="fr-FR" sz="48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EG" sz="4800" b="0" i="0" u="none" strike="noStrike" cap="none" normalizeH="0" baseline="0">
                          <a:ln>
                            <a:noFill/>
                          </a:ln>
                          <a:solidFill>
                            <a:schemeClr val="tx1"/>
                          </a:solidFill>
                          <a:effectLst/>
                          <a:latin typeface="Arial" charset="0"/>
                          <a:cs typeface="Arial" charset="0"/>
                        </a:rPr>
                        <a:t>وَنَعْتَرِفُ بِمَعْمُودِيَّةٍ وَاحِدَةٍ لِمَغْفِرَةِ ٱلْخَطَايَا. </a:t>
                      </a:r>
                      <a:endParaRPr kumimoji="0" lang="fr-FR"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449235" y="498477"/>
            <a:ext cx="184731" cy="584775"/>
          </a:xfrm>
          <a:prstGeom prst="rect">
            <a:avLst/>
          </a:prstGeom>
          <a:noFill/>
          <a:ln w="9525">
            <a:noFill/>
            <a:miter lim="800000"/>
            <a:headEnd/>
            <a:tailEnd/>
          </a:ln>
        </p:spPr>
        <p:txBody>
          <a:bodyPr wrap="none">
            <a:spAutoFit/>
          </a:bodyPr>
          <a:lstStyle/>
          <a:p>
            <a:pPr defTabSz="1219140" fontAlgn="base">
              <a:spcBef>
                <a:spcPct val="0"/>
              </a:spcBef>
              <a:spcAft>
                <a:spcPct val="0"/>
              </a:spcAft>
              <a:defRPr/>
            </a:pPr>
            <a:endParaRPr lang="en-CA" sz="3200" dirty="0">
              <a:solidFill>
                <a:srgbClr val="FFFFFF"/>
              </a:solidFill>
              <a:latin typeface="Arial" pitchFamily="34" charset="0"/>
              <a:cs typeface="Arial" charset="0"/>
            </a:endParaRPr>
          </a:p>
        </p:txBody>
      </p:sp>
      <p:graphicFrame>
        <p:nvGraphicFramePr>
          <p:cNvPr id="12190723" name="Group 3"/>
          <p:cNvGraphicFramePr>
            <a:graphicFrameLocks noGrp="1"/>
          </p:cNvGraphicFramePr>
          <p:nvPr>
            <p:ph/>
            <p:extLst>
              <p:ext uri="{D42A27DB-BD31-4B8C-83A1-F6EECF244321}">
                <p14:modId xmlns:p14="http://schemas.microsoft.com/office/powerpoint/2010/main" val="1024722955"/>
              </p:ext>
            </p:extLst>
          </p:nvPr>
        </p:nvGraphicFramePr>
        <p:xfrm>
          <a:off x="0" y="296333"/>
          <a:ext cx="12192000" cy="5943600"/>
        </p:xfrm>
        <a:graphic>
          <a:graphicData uri="http://schemas.openxmlformats.org/drawingml/2006/table">
            <a:tbl>
              <a:tblPr/>
              <a:tblGrid>
                <a:gridCol w="4539575">
                  <a:extLst>
                    <a:ext uri="{9D8B030D-6E8A-4147-A177-3AD203B41FA5}">
                      <a16:colId xmlns:a16="http://schemas.microsoft.com/office/drawing/2014/main" val="20000"/>
                    </a:ext>
                  </a:extLst>
                </a:gridCol>
                <a:gridCol w="4210996">
                  <a:extLst>
                    <a:ext uri="{9D8B030D-6E8A-4147-A177-3AD203B41FA5}">
                      <a16:colId xmlns:a16="http://schemas.microsoft.com/office/drawing/2014/main" val="20001"/>
                    </a:ext>
                  </a:extLst>
                </a:gridCol>
                <a:gridCol w="344142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a:ln>
                            <a:noFill/>
                          </a:ln>
                          <a:solidFill>
                            <a:schemeClr val="tx1"/>
                          </a:solidFill>
                          <a:effectLst/>
                          <a:latin typeface="Avva_Marcos" panose="04020500000000000000" pitchFamily="82" charset="0"/>
                          <a:cs typeface="Arial" panose="020B0604020202020204" pitchFamily="34" charset="0"/>
                        </a:rPr>
                        <a:t>T</a:t>
                      </a:r>
                      <a:r>
                        <a:rPr kumimoji="0" lang="en-US" sz="4800" b="0" i="0" u="none" strike="noStrike" cap="none" normalizeH="0" baseline="0">
                          <a:ln>
                            <a:noFill/>
                          </a:ln>
                          <a:solidFill>
                            <a:schemeClr val="tx1"/>
                          </a:solidFill>
                          <a:effectLst/>
                          <a:latin typeface="Coptic1" pitchFamily="2" charset="0"/>
                          <a:cs typeface="Arial" panose="020B0604020202020204" pitchFamily="34" charset="0"/>
                        </a:rPr>
                        <a:t>enjoust e~bol qat~h/ n~]A~nactacic n~te nirefmwout : nem piwnq n~te pie~wn eyn/ou. </a:t>
                      </a:r>
                      <a:r>
                        <a:rPr kumimoji="0" lang="en-US" sz="4300" b="0" i="0" u="none" strike="noStrike" cap="none" normalizeH="0" baseline="0">
                          <a:ln>
                            <a:noFill/>
                          </a:ln>
                          <a:solidFill>
                            <a:schemeClr val="tx1"/>
                          </a:solidFill>
                          <a:effectLst/>
                          <a:latin typeface="Coptic1" pitchFamily="2" charset="0"/>
                          <a:cs typeface="Arial" panose="020B0604020202020204" pitchFamily="34" charset="0"/>
                        </a:rPr>
                        <a:t>A~m/n. </a:t>
                      </a:r>
                      <a:endParaRPr kumimoji="0" lang="en-US" sz="5300" b="0" i="0" u="none" strike="noStrike" cap="none" normalizeH="0" baseline="0" dirty="0">
                        <a:ln>
                          <a:noFill/>
                        </a:ln>
                        <a:solidFill>
                          <a:schemeClr val="tx1"/>
                        </a:solidFill>
                        <a:effectLst/>
                        <a:latin typeface="Coptic1" pitchFamily="2"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800" b="0" i="0" u="none" strike="noStrike" cap="none" normalizeH="0" baseline="0">
                          <a:ln>
                            <a:noFill/>
                          </a:ln>
                          <a:solidFill>
                            <a:schemeClr val="tx1"/>
                          </a:solidFill>
                          <a:effectLst/>
                          <a:latin typeface="Arial" panose="020B0604020202020204" pitchFamily="34" charset="0"/>
                          <a:cs typeface="Arial" panose="020B0604020202020204" pitchFamily="34" charset="0"/>
                        </a:rPr>
                        <a:t>J’attends la Résurrection des morts et la vie du monde à venir. Amen.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900" b="0" i="0" u="none" strike="noStrike" cap="none" normalizeH="0" baseline="0">
                          <a:ln>
                            <a:noFill/>
                          </a:ln>
                          <a:solidFill>
                            <a:schemeClr val="tx1"/>
                          </a:solidFill>
                          <a:effectLst/>
                          <a:latin typeface="Arial" panose="020B0604020202020204" pitchFamily="34" charset="0"/>
                          <a:cs typeface="+mn-cs"/>
                        </a:rPr>
                        <a:t>وَنَنْتَظِرُ قِيَامَةَ ٱلْأَمْوَاتِ وَحَيَاةَ ٱلدَّهْرِ ٱلْآتِي. آمِينَ. </a:t>
                      </a:r>
                      <a:endParaRPr kumimoji="0" lang="ar-SA" sz="5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20">
            <a:hlinkClick r:id="rId2" action="ppaction://hlinksldjump"/>
            <a:extLst>
              <a:ext uri="{FF2B5EF4-FFF2-40B4-BE49-F238E27FC236}">
                <a16:creationId xmlns:a16="http://schemas.microsoft.com/office/drawing/2014/main" id="{F43FD633-A500-9CE8-3F13-E1FC001E8D83}"/>
              </a:ext>
            </a:extLst>
          </p:cNvPr>
          <p:cNvSpPr txBox="1">
            <a:spLocks noChangeArrowheads="1"/>
          </p:cNvSpPr>
          <p:nvPr/>
        </p:nvSpPr>
        <p:spPr bwMode="auto">
          <a:xfrm>
            <a:off x="10255045" y="5842337"/>
            <a:ext cx="1936955" cy="1015663"/>
          </a:xfrm>
          <a:prstGeom prst="rect">
            <a:avLst/>
          </a:prstGeom>
          <a:solidFill>
            <a:srgbClr val="800000"/>
          </a:solidFill>
          <a:ln w="57150" cmpd="thickThin">
            <a:solidFill>
              <a:sysClr val="window" lastClr="FFFFFF"/>
            </a:solidFill>
            <a:miter lim="800000"/>
            <a:headEnd/>
            <a:tailEnd/>
          </a:ln>
        </p:spPr>
        <p:txBody>
          <a:bodyPr wrap="square">
            <a:spAutoFit/>
          </a:bodyPr>
          <a:lstStyle/>
          <a:p>
            <a:pPr marL="0" marR="0" lvl="0" indent="0" algn="ctr" defTabSz="1219170" eaLnBrk="1" fontAlgn="base" latinLnBrk="0" hangingPunct="1">
              <a:lnSpc>
                <a:spcPct val="100000"/>
              </a:lnSpc>
              <a:spcBef>
                <a:spcPct val="0"/>
              </a:spcBef>
              <a:spcAft>
                <a:spcPct val="0"/>
              </a:spcAft>
              <a:buClrTx/>
              <a:buSzTx/>
              <a:buFontTx/>
              <a:buNone/>
              <a:tabLst/>
              <a:defRPr/>
            </a:pPr>
            <a:r>
              <a:rPr kumimoji="0" lang="ar-EG" sz="2000" b="0" i="0" u="none" strike="noStrike" kern="0" cap="none" spc="0" normalizeH="0" baseline="0" noProof="0">
                <a:ln>
                  <a:noFill/>
                </a:ln>
                <a:solidFill>
                  <a:srgbClr val="FFFFFF"/>
                </a:solidFill>
                <a:effectLst/>
                <a:uLnTx/>
                <a:uFillTx/>
              </a:rPr>
              <a:t>Offrez</a:t>
            </a:r>
          </a:p>
          <a:p>
            <a:pPr marL="0" marR="0" lvl="0" indent="0" algn="ctr" defTabSz="1219170" eaLnBrk="1" fontAlgn="base" latinLnBrk="0" hangingPunct="1">
              <a:lnSpc>
                <a:spcPct val="100000"/>
              </a:lnSpc>
              <a:spcBef>
                <a:spcPct val="0"/>
              </a:spcBef>
              <a:spcAft>
                <a:spcPct val="0"/>
              </a:spcAft>
              <a:buClrTx/>
              <a:buSzTx/>
              <a:buFontTx/>
              <a:buNone/>
              <a:tabLst/>
              <a:defRPr/>
            </a:pPr>
            <a:r>
              <a:rPr kumimoji="0" lang="ar-EG" sz="2000" b="0" i="0" u="none" strike="noStrike" kern="0" cap="none" spc="0" normalizeH="0" baseline="0" noProof="0">
                <a:ln>
                  <a:noFill/>
                </a:ln>
                <a:solidFill>
                  <a:prstClr val="white"/>
                </a:solidFill>
                <a:effectLst/>
                <a:uLnTx/>
                <a:uFillTx/>
                <a:latin typeface="Coptic1" pitchFamily="2" charset="0"/>
              </a:rPr>
              <a:t>P~rocverin</a:t>
            </a:r>
            <a:endParaRPr kumimoji="0" lang="ar-EG" sz="2000" b="0" i="0" u="none" strike="noStrike" kern="0" cap="none" spc="0" normalizeH="0" baseline="0" noProof="0">
              <a:ln>
                <a:noFill/>
              </a:ln>
              <a:solidFill>
                <a:srgbClr val="FFFFFF"/>
              </a:solidFill>
              <a:effectLst/>
              <a:uLnTx/>
              <a:uFillTx/>
            </a:endParaRPr>
          </a:p>
          <a:p>
            <a:pPr marL="0" marR="0" lvl="0" indent="0" algn="ctr" defTabSz="1219170" eaLnBrk="1" fontAlgn="base" latinLnBrk="0" hangingPunct="1">
              <a:lnSpc>
                <a:spcPct val="100000"/>
              </a:lnSpc>
              <a:spcBef>
                <a:spcPct val="0"/>
              </a:spcBef>
              <a:spcAft>
                <a:spcPct val="0"/>
              </a:spcAft>
              <a:buClrTx/>
              <a:buSzTx/>
              <a:buFontTx/>
              <a:buNone/>
              <a:tabLst/>
              <a:defRPr/>
            </a:pPr>
            <a:r>
              <a:rPr kumimoji="0" lang="ar-EG" sz="2000" b="0" i="0" u="none" strike="noStrike" kern="0" cap="none" spc="0" normalizeH="0" baseline="0" noProof="0">
                <a:ln>
                  <a:noFill/>
                </a:ln>
                <a:solidFill>
                  <a:srgbClr val="FFFFFF"/>
                </a:solidFill>
                <a:effectLst/>
                <a:uLnTx/>
                <a:uFillTx/>
              </a:rPr>
              <a:t>تقدموا</a:t>
            </a:r>
            <a:endParaRPr kumimoji="0" lang="ar-EG" sz="2000" b="0" i="0" u="none" strike="noStrike" kern="0" cap="none" spc="0" normalizeH="0" baseline="0" noProof="0" dirty="0">
              <a:ln>
                <a:noFill/>
              </a:ln>
              <a:solidFill>
                <a:srgbClr val="FFFFFF"/>
              </a:solidFill>
              <a:effectLst/>
              <a:uLnTx/>
              <a:uFillTx/>
            </a:endParaRPr>
          </a:p>
        </p:txBody>
      </p:sp>
    </p:spTree>
  </p:cSld>
  <p:clrMapOvr>
    <a:masterClrMapping/>
  </p:clrMapOv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884849F6-BF78-40D7-A50C-823FB651B75E}"/>
              </a:ext>
            </a:extLst>
          </p:cNvPr>
          <p:cNvGraphicFramePr>
            <a:graphicFrameLocks noGrp="1"/>
          </p:cNvGraphicFramePr>
          <p:nvPr>
            <p:extLst>
              <p:ext uri="{D42A27DB-BD31-4B8C-83A1-F6EECF244321}">
                <p14:modId xmlns:p14="http://schemas.microsoft.com/office/powerpoint/2010/main" val="192471016"/>
              </p:ext>
            </p:extLst>
          </p:nvPr>
        </p:nvGraphicFramePr>
        <p:xfrm>
          <a:off x="1965969" y="67732"/>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869631173"/>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latin typeface="Arial" charset="0"/>
                        </a:rPr>
                        <a:t>Aspasmos Adam - </a:t>
                      </a:r>
                      <a:r>
                        <a:rPr lang="ar-AE" sz="2400" b="0">
                          <a:latin typeface="Arial" charset="0"/>
                        </a:rPr>
                        <a:t>الاسبسمس الآدام</a:t>
                      </a:r>
                      <a:endParaRPr lang="en-US" sz="2400" b="0" dirty="0">
                        <a:latin typeface="Times New Roman" pitchFamily="18"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3065156"/>
                  </a:ext>
                </a:extLst>
              </a:tr>
            </a:tbl>
          </a:graphicData>
        </a:graphic>
      </p:graphicFrame>
      <p:graphicFrame>
        <p:nvGraphicFramePr>
          <p:cNvPr id="10" name="Group 2">
            <a:extLst>
              <a:ext uri="{FF2B5EF4-FFF2-40B4-BE49-F238E27FC236}">
                <a16:creationId xmlns:a16="http://schemas.microsoft.com/office/drawing/2014/main" id="{15705B4F-299E-4FCD-B204-75B19FCFCF68}"/>
              </a:ext>
            </a:extLst>
          </p:cNvPr>
          <p:cNvGraphicFramePr>
            <a:graphicFrameLocks noGrp="1"/>
          </p:cNvGraphicFramePr>
          <p:nvPr>
            <p:ph type="tbl" idx="1"/>
            <p:extLst>
              <p:ext uri="{D42A27DB-BD31-4B8C-83A1-F6EECF244321}">
                <p14:modId xmlns:p14="http://schemas.microsoft.com/office/powerpoint/2010/main" val="4058756305"/>
              </p:ext>
            </p:extLst>
          </p:nvPr>
        </p:nvGraphicFramePr>
        <p:xfrm>
          <a:off x="0" y="842433"/>
          <a:ext cx="12192000" cy="5212080"/>
        </p:xfrm>
        <a:graphic>
          <a:graphicData uri="http://schemas.openxmlformats.org/drawingml/2006/table">
            <a:tbl>
              <a:tblPr/>
              <a:tblGrid>
                <a:gridCol w="4527784">
                  <a:extLst>
                    <a:ext uri="{9D8B030D-6E8A-4147-A177-3AD203B41FA5}">
                      <a16:colId xmlns:a16="http://schemas.microsoft.com/office/drawing/2014/main" val="20000"/>
                    </a:ext>
                  </a:extLst>
                </a:gridCol>
                <a:gridCol w="4124603">
                  <a:extLst>
                    <a:ext uri="{9D8B030D-6E8A-4147-A177-3AD203B41FA5}">
                      <a16:colId xmlns:a16="http://schemas.microsoft.com/office/drawing/2014/main" val="20001"/>
                    </a:ext>
                  </a:extLst>
                </a:gridCol>
                <a:gridCol w="3539613">
                  <a:extLst>
                    <a:ext uri="{9D8B030D-6E8A-4147-A177-3AD203B41FA5}">
                      <a16:colId xmlns:a16="http://schemas.microsoft.com/office/drawing/2014/main" val="20002"/>
                    </a:ext>
                  </a:extLst>
                </a:gridCol>
              </a:tblGrid>
              <a:tr h="5212080">
                <a:tc>
                  <a:txBody>
                    <a:bodyPr/>
                    <a:lstStyle/>
                    <a:p>
                      <a:pPr algn="just"/>
                      <a:r>
                        <a:rPr kumimoji="0" lang="en-GB" sz="4800" b="0" i="0" u="none" strike="noStrike" cap="none" normalizeH="0" baseline="0">
                          <a:ln>
                            <a:noFill/>
                          </a:ln>
                          <a:solidFill>
                            <a:schemeClr val="tx1"/>
                          </a:solidFill>
                          <a:effectLst/>
                          <a:latin typeface="Coptic1" pitchFamily="2" charset="0"/>
                          <a:cs typeface="Arial" charset="0"/>
                        </a:rPr>
                        <a:t>Nenio] n~a~poctoloc :</a:t>
                      </a:r>
                    </a:p>
                    <a:p>
                      <a:pPr algn="just"/>
                      <a:r>
                        <a:rPr kumimoji="0" lang="en-GB" sz="4800" b="0" i="0" u="none" strike="noStrike" cap="none" normalizeH="0" baseline="0">
                          <a:ln>
                            <a:noFill/>
                          </a:ln>
                          <a:solidFill>
                            <a:schemeClr val="tx1"/>
                          </a:solidFill>
                          <a:effectLst/>
                          <a:latin typeface="Coptic1" pitchFamily="2" charset="0"/>
                          <a:cs typeface="Arial" charset="0"/>
                        </a:rPr>
                        <a:t>auhiwis qen nieynoc : qen pieuaggelion : n~te I/couc Pi&lt;~rictoc.</a:t>
                      </a:r>
                      <a:endParaRPr kumimoji="0" lang="en-GB"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300" b="0" i="0" u="none" strike="noStrike" cap="none" normalizeH="0" baseline="0" noProof="0">
                          <a:ln>
                            <a:noFill/>
                          </a:ln>
                          <a:solidFill>
                            <a:schemeClr val="tx1"/>
                          </a:solidFill>
                          <a:effectLst/>
                          <a:latin typeface="Arial" panose="020B0604020202020204" pitchFamily="34" charset="0"/>
                          <a:cs typeface="Arial" charset="0"/>
                        </a:rPr>
                        <a:t>Nos pères les apôtres ont prêché les nations de L’Évangile de Jésus-Christ.</a:t>
                      </a:r>
                      <a:endParaRPr kumimoji="0" lang="fr-CA" sz="4300" b="0" i="0" u="none" strike="noStrike" cap="none" normalizeH="0" baseline="0" noProof="0" dirty="0">
                        <a:ln>
                          <a:noFill/>
                        </a:ln>
                        <a:solidFill>
                          <a:schemeClr val="tx1"/>
                        </a:solidFill>
                        <a:effectLst/>
                        <a:latin typeface="Arial" panose="020B0604020202020204"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0" i="0" u="none" strike="noStrike" cap="none" normalizeH="0" baseline="0">
                          <a:ln>
                            <a:noFill/>
                          </a:ln>
                          <a:solidFill>
                            <a:schemeClr val="tx1"/>
                          </a:solidFill>
                          <a:effectLst/>
                          <a:latin typeface="Arial" panose="020B0604020202020204" pitchFamily="34" charset="0"/>
                          <a:cs typeface="Arial" charset="0"/>
                        </a:rPr>
                        <a:t>آباؤنا الرُّسل، بشروا</a:t>
                      </a:r>
                      <a:r>
                        <a:rPr kumimoji="0" lang="fr-FR" sz="4800" b="0" i="0" u="none" strike="noStrike" cap="none" normalizeH="0" baseline="0">
                          <a:ln>
                            <a:noFill/>
                          </a:ln>
                          <a:solidFill>
                            <a:schemeClr val="tx1"/>
                          </a:solidFill>
                          <a:effectLst/>
                          <a:latin typeface="Arial" panose="020B0604020202020204" pitchFamily="34" charset="0"/>
                          <a:cs typeface="Arial" charset="0"/>
                        </a:rPr>
                        <a:t> </a:t>
                      </a:r>
                      <a:r>
                        <a:rPr kumimoji="0" lang="ar-EG" sz="4800" b="0" i="0" u="none" strike="noStrike" cap="none" normalizeH="0" baseline="0">
                          <a:ln>
                            <a:noFill/>
                          </a:ln>
                          <a:solidFill>
                            <a:schemeClr val="tx1"/>
                          </a:solidFill>
                          <a:effectLst/>
                          <a:latin typeface="Arial" panose="020B0604020202020204" pitchFamily="34" charset="0"/>
                          <a:cs typeface="Arial" charset="0"/>
                        </a:rPr>
                        <a:t>في الأمم، بإنجيل،</a:t>
                      </a:r>
                      <a:r>
                        <a:rPr kumimoji="0" lang="fr-FR" sz="4800" b="0" i="0" u="none" strike="noStrike" cap="none" normalizeH="0" baseline="0">
                          <a:ln>
                            <a:noFill/>
                          </a:ln>
                          <a:solidFill>
                            <a:schemeClr val="tx1"/>
                          </a:solidFill>
                          <a:effectLst/>
                          <a:latin typeface="Arial" panose="020B0604020202020204" pitchFamily="34" charset="0"/>
                          <a:cs typeface="Arial" charset="0"/>
                        </a:rPr>
                        <a:t> </a:t>
                      </a:r>
                      <a:r>
                        <a:rPr kumimoji="0" lang="ar-EG" sz="4800" b="0" i="0" u="none" strike="noStrike" cap="none" normalizeH="0" baseline="0">
                          <a:ln>
                            <a:noFill/>
                          </a:ln>
                          <a:solidFill>
                            <a:schemeClr val="tx1"/>
                          </a:solidFill>
                          <a:effectLst/>
                          <a:latin typeface="Arial" panose="020B0604020202020204" pitchFamily="34" charset="0"/>
                          <a:cs typeface="Arial" charset="0"/>
                        </a:rPr>
                        <a:t>يسوع المسيح.</a:t>
                      </a:r>
                      <a:endParaRPr kumimoji="0" lang="en-US" sz="48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83349746"/>
      </p:ext>
    </p:extLst>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oup 2">
            <a:extLst>
              <a:ext uri="{FF2B5EF4-FFF2-40B4-BE49-F238E27FC236}">
                <a16:creationId xmlns:a16="http://schemas.microsoft.com/office/drawing/2014/main" id="{4EA21CAB-9730-422E-A56C-23C10A98E400}"/>
              </a:ext>
            </a:extLst>
          </p:cNvPr>
          <p:cNvGraphicFramePr>
            <a:graphicFrameLocks noGrp="1"/>
          </p:cNvGraphicFramePr>
          <p:nvPr>
            <p:ph type="tbl" idx="1"/>
            <p:extLst>
              <p:ext uri="{D42A27DB-BD31-4B8C-83A1-F6EECF244321}">
                <p14:modId xmlns:p14="http://schemas.microsoft.com/office/powerpoint/2010/main" val="2795308130"/>
              </p:ext>
            </p:extLst>
          </p:nvPr>
        </p:nvGraphicFramePr>
        <p:xfrm>
          <a:off x="0" y="376767"/>
          <a:ext cx="12192000" cy="5943600"/>
        </p:xfrm>
        <a:graphic>
          <a:graphicData uri="http://schemas.openxmlformats.org/drawingml/2006/table">
            <a:tbl>
              <a:tblPr/>
              <a:tblGrid>
                <a:gridCol w="4527784">
                  <a:extLst>
                    <a:ext uri="{9D8B030D-6E8A-4147-A177-3AD203B41FA5}">
                      <a16:colId xmlns:a16="http://schemas.microsoft.com/office/drawing/2014/main" val="20000"/>
                    </a:ext>
                  </a:extLst>
                </a:gridCol>
                <a:gridCol w="4124603">
                  <a:extLst>
                    <a:ext uri="{9D8B030D-6E8A-4147-A177-3AD203B41FA5}">
                      <a16:colId xmlns:a16="http://schemas.microsoft.com/office/drawing/2014/main" val="20001"/>
                    </a:ext>
                  </a:extLst>
                </a:gridCol>
                <a:gridCol w="3539613">
                  <a:extLst>
                    <a:ext uri="{9D8B030D-6E8A-4147-A177-3AD203B41FA5}">
                      <a16:colId xmlns:a16="http://schemas.microsoft.com/office/drawing/2014/main" val="20002"/>
                    </a:ext>
                  </a:extLst>
                </a:gridCol>
              </a:tblGrid>
              <a:tr h="5212080">
                <a:tc>
                  <a:txBody>
                    <a:bodyPr/>
                    <a:lstStyle/>
                    <a:p>
                      <a:pPr algn="just"/>
                      <a:r>
                        <a:rPr kumimoji="0" lang="en-GB" sz="4800" b="0" i="0" u="none" strike="noStrike" cap="none" normalizeH="0" baseline="0">
                          <a:ln>
                            <a:noFill/>
                          </a:ln>
                          <a:solidFill>
                            <a:schemeClr val="tx1"/>
                          </a:solidFill>
                          <a:effectLst/>
                          <a:latin typeface="Coptic1" pitchFamily="2" charset="0"/>
                          <a:cs typeface="Arial" charset="0"/>
                        </a:rPr>
                        <a:t>A~ pouq~rwou senaf e~bol : hijen p~ho m~p~kahi t/rf : ouoh noucaji auvoh : sa aur/jc</a:t>
                      </a:r>
                    </a:p>
                    <a:p>
                      <a:pPr algn="just"/>
                      <a:r>
                        <a:rPr kumimoji="0" lang="en-GB" sz="4800" b="0" i="0" u="none" strike="noStrike" cap="none" normalizeH="0" baseline="0">
                          <a:ln>
                            <a:noFill/>
                          </a:ln>
                          <a:solidFill>
                            <a:schemeClr val="tx1"/>
                          </a:solidFill>
                          <a:effectLst/>
                          <a:latin typeface="Coptic1" pitchFamily="2" charset="0"/>
                          <a:cs typeface="Arial" charset="0"/>
                        </a:rPr>
                        <a:t>n~]oikoumen/.</a:t>
                      </a:r>
                      <a:endParaRPr kumimoji="0" lang="en-GB"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300" b="0" i="0" u="none" strike="noStrike" cap="none" normalizeH="0" baseline="0" noProof="0">
                          <a:ln>
                            <a:noFill/>
                          </a:ln>
                          <a:solidFill>
                            <a:schemeClr val="tx1"/>
                          </a:solidFill>
                          <a:effectLst/>
                          <a:latin typeface="Arial" panose="020B0604020202020204" pitchFamily="34" charset="0"/>
                          <a:cs typeface="Arial" charset="0"/>
                        </a:rPr>
                        <a:t>Leurs voix atteignirent la terre entière et leurs paroles ont atteint tous les pays du monde.</a:t>
                      </a:r>
                      <a:endParaRPr kumimoji="0" lang="fr-CA" sz="4300" b="0" i="0" u="none" strike="noStrike" cap="none" normalizeH="0" baseline="0" noProof="0" dirty="0">
                        <a:ln>
                          <a:noFill/>
                        </a:ln>
                        <a:solidFill>
                          <a:schemeClr val="tx1"/>
                        </a:solidFill>
                        <a:effectLst/>
                        <a:latin typeface="Arial" panose="020B0604020202020204"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0" i="0" u="none" strike="noStrike" cap="none" normalizeH="0" baseline="0">
                          <a:ln>
                            <a:noFill/>
                          </a:ln>
                          <a:solidFill>
                            <a:schemeClr val="tx1"/>
                          </a:solidFill>
                          <a:effectLst/>
                          <a:latin typeface="Arial" panose="020B0604020202020204" pitchFamily="34" charset="0"/>
                          <a:cs typeface="Arial" charset="0"/>
                        </a:rPr>
                        <a:t>خرجت</a:t>
                      </a:r>
                      <a:r>
                        <a:rPr kumimoji="0" lang="fr-FR" sz="4800" b="0" i="0" u="none" strike="noStrike" cap="none" normalizeH="0" baseline="0">
                          <a:ln>
                            <a:noFill/>
                          </a:ln>
                          <a:solidFill>
                            <a:schemeClr val="tx1"/>
                          </a:solidFill>
                          <a:effectLst/>
                          <a:latin typeface="Arial" panose="020B0604020202020204" pitchFamily="34" charset="0"/>
                          <a:cs typeface="Arial" charset="0"/>
                        </a:rPr>
                        <a:t> </a:t>
                      </a:r>
                      <a:r>
                        <a:rPr kumimoji="0" lang="ar-EG" sz="4800" b="0" i="0" u="none" strike="noStrike" cap="none" normalizeH="0" baseline="0">
                          <a:ln>
                            <a:noFill/>
                          </a:ln>
                          <a:solidFill>
                            <a:schemeClr val="tx1"/>
                          </a:solidFill>
                          <a:effectLst/>
                          <a:latin typeface="Arial" panose="020B0604020202020204" pitchFamily="34" charset="0"/>
                          <a:cs typeface="Arial" charset="0"/>
                        </a:rPr>
                        <a:t>أصواتهم، إلى</a:t>
                      </a:r>
                      <a:r>
                        <a:rPr kumimoji="0" lang="fr-FR" sz="4800" b="0" i="0" u="none" strike="noStrike" cap="none" normalizeH="0" baseline="0">
                          <a:ln>
                            <a:noFill/>
                          </a:ln>
                          <a:solidFill>
                            <a:schemeClr val="tx1"/>
                          </a:solidFill>
                          <a:effectLst/>
                          <a:latin typeface="Arial" panose="020B0604020202020204" pitchFamily="34" charset="0"/>
                          <a:cs typeface="Arial" charset="0"/>
                        </a:rPr>
                        <a:t> </a:t>
                      </a:r>
                      <a:r>
                        <a:rPr kumimoji="0" lang="ar-EG" sz="4800" b="0" i="0" u="none" strike="noStrike" cap="none" normalizeH="0" baseline="0">
                          <a:ln>
                            <a:noFill/>
                          </a:ln>
                          <a:solidFill>
                            <a:schemeClr val="tx1"/>
                          </a:solidFill>
                          <a:effectLst/>
                          <a:latin typeface="Arial" panose="020B0604020202020204" pitchFamily="34" charset="0"/>
                          <a:cs typeface="Arial" charset="0"/>
                        </a:rPr>
                        <a:t>الأرض كلها، وبلغ</a:t>
                      </a:r>
                      <a:r>
                        <a:rPr kumimoji="0" lang="fr-FR" sz="4800" b="0" i="0" u="none" strike="noStrike" cap="none" normalizeH="0" baseline="0">
                          <a:ln>
                            <a:noFill/>
                          </a:ln>
                          <a:solidFill>
                            <a:schemeClr val="tx1"/>
                          </a:solidFill>
                          <a:effectLst/>
                          <a:latin typeface="Arial" panose="020B0604020202020204" pitchFamily="34" charset="0"/>
                          <a:cs typeface="Arial" charset="0"/>
                        </a:rPr>
                        <a:t> </a:t>
                      </a:r>
                      <a:r>
                        <a:rPr kumimoji="0" lang="ar-EG" sz="4800" b="0" i="0" u="none" strike="noStrike" cap="none" normalizeH="0" baseline="0">
                          <a:ln>
                            <a:noFill/>
                          </a:ln>
                          <a:solidFill>
                            <a:schemeClr val="tx1"/>
                          </a:solidFill>
                          <a:effectLst/>
                          <a:latin typeface="Arial" panose="020B0604020202020204" pitchFamily="34" charset="0"/>
                          <a:cs typeface="Arial" charset="0"/>
                        </a:rPr>
                        <a:t>كلامهم، إلى أقطار</a:t>
                      </a:r>
                      <a:r>
                        <a:rPr kumimoji="0" lang="fr-FR" sz="4800" b="0" i="0" u="none" strike="noStrike" cap="none" normalizeH="0" baseline="0">
                          <a:ln>
                            <a:noFill/>
                          </a:ln>
                          <a:solidFill>
                            <a:schemeClr val="tx1"/>
                          </a:solidFill>
                          <a:effectLst/>
                          <a:latin typeface="Arial" panose="020B0604020202020204" pitchFamily="34" charset="0"/>
                          <a:cs typeface="Arial" charset="0"/>
                        </a:rPr>
                        <a:t> </a:t>
                      </a:r>
                      <a:r>
                        <a:rPr kumimoji="0" lang="ar-EG" sz="4800" b="0" i="0" u="none" strike="noStrike" cap="none" normalizeH="0" baseline="0">
                          <a:ln>
                            <a:noFill/>
                          </a:ln>
                          <a:solidFill>
                            <a:schemeClr val="tx1"/>
                          </a:solidFill>
                          <a:effectLst/>
                          <a:latin typeface="Arial" panose="020B0604020202020204" pitchFamily="34" charset="0"/>
                          <a:cs typeface="Arial" charset="0"/>
                        </a:rPr>
                        <a:t>المسكونة.</a:t>
                      </a:r>
                      <a:endParaRPr kumimoji="0" lang="en-US" sz="48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59611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B499510-EB05-47CB-47D1-1758A8484667}"/>
              </a:ext>
            </a:extLst>
          </p:cNvPr>
          <p:cNvGraphicFramePr>
            <a:graphicFrameLocks noGrp="1"/>
          </p:cNvGraphicFramePr>
          <p:nvPr>
            <p:extLst>
              <p:ext uri="{D42A27DB-BD31-4B8C-83A1-F6EECF244321}">
                <p14:modId xmlns:p14="http://schemas.microsoft.com/office/powerpoint/2010/main" val="4098483738"/>
              </p:ext>
            </p:extLst>
          </p:nvPr>
        </p:nvGraphicFramePr>
        <p:xfrm>
          <a:off x="2032000" y="129731"/>
          <a:ext cx="8128000" cy="64008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05213537"/>
                    </a:ext>
                  </a:extLst>
                </a:gridCol>
              </a:tblGrid>
              <a:tr h="370840">
                <a:tc>
                  <a:txBody>
                    <a:bodyPr/>
                    <a:lstStyle/>
                    <a:p>
                      <a:pPr algn="ctr"/>
                      <a:r>
                        <a:rPr lang="fr-FR" sz="3600" b="1">
                          <a:latin typeface="Dco" pitchFamily="2" charset="0"/>
                        </a:rPr>
                        <a:t>MENU – </a:t>
                      </a:r>
                      <a:r>
                        <a:rPr lang="ar-AE" sz="3600" b="1">
                          <a:latin typeface="Dco" pitchFamily="2" charset="0"/>
                        </a:rPr>
                        <a:t>قائمه</a:t>
                      </a:r>
                      <a:endParaRPr lang="ar-AE" sz="3600" b="1" dirty="0">
                        <a:latin typeface="Dco" pitchFamily="2"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455800"/>
                  </a:ext>
                </a:extLst>
              </a:tr>
            </a:tbl>
          </a:graphicData>
        </a:graphic>
      </p:graphicFrame>
      <p:sp>
        <p:nvSpPr>
          <p:cNvPr id="4" name="Text Box 29">
            <a:hlinkClick r:id="rId2" action="ppaction://hlinksldjump"/>
            <a:extLst>
              <a:ext uri="{FF2B5EF4-FFF2-40B4-BE49-F238E27FC236}">
                <a16:creationId xmlns:a16="http://schemas.microsoft.com/office/drawing/2014/main" id="{0719C5D7-9FB8-BDDB-030E-51F7BE5A5383}"/>
              </a:ext>
            </a:extLst>
          </p:cNvPr>
          <p:cNvSpPr txBox="1">
            <a:spLocks noChangeArrowheads="1"/>
          </p:cNvSpPr>
          <p:nvPr/>
        </p:nvSpPr>
        <p:spPr bwMode="auto">
          <a:xfrm>
            <a:off x="1383069" y="106119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FR" b="1" u="sng" noProof="0" dirty="0">
                <a:latin typeface="Dco" pitchFamily="2" charset="0"/>
              </a:rPr>
              <a:t>Prière d’action de grâce</a:t>
            </a:r>
            <a:endParaRPr lang="fr-FR" u="sng" noProof="0" dirty="0">
              <a:latin typeface="Dco" pitchFamily="2" charset="0"/>
            </a:endParaRPr>
          </a:p>
          <a:p>
            <a:pPr algn="ctr" defTabSz="914400" fontAlgn="base">
              <a:spcBef>
                <a:spcPct val="20000"/>
              </a:spcBef>
              <a:spcAft>
                <a:spcPct val="0"/>
              </a:spcAft>
              <a:defRPr/>
            </a:pPr>
            <a:r>
              <a:rPr lang="ar-EG" b="1" u="sng" dirty="0">
                <a:latin typeface="Dco" pitchFamily="2" charset="0"/>
              </a:rPr>
              <a:t>صلاة الشكر</a:t>
            </a:r>
          </a:p>
        </p:txBody>
      </p:sp>
      <p:sp>
        <p:nvSpPr>
          <p:cNvPr id="5" name="Text Box 29">
            <a:hlinkClick r:id="rId3" action="ppaction://hlinksldjump"/>
            <a:extLst>
              <a:ext uri="{FF2B5EF4-FFF2-40B4-BE49-F238E27FC236}">
                <a16:creationId xmlns:a16="http://schemas.microsoft.com/office/drawing/2014/main" id="{0189CB9E-804E-A949-477B-9A92025B077B}"/>
              </a:ext>
            </a:extLst>
          </p:cNvPr>
          <p:cNvSpPr txBox="1">
            <a:spLocks noChangeArrowheads="1"/>
          </p:cNvSpPr>
          <p:nvPr/>
        </p:nvSpPr>
        <p:spPr bwMode="auto">
          <a:xfrm>
            <a:off x="1383068" y="1950032"/>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FR" u="sng" noProof="0" dirty="0">
                <a:latin typeface="Dco" pitchFamily="2" charset="0"/>
              </a:rPr>
              <a:t>Quatrains du carillon</a:t>
            </a:r>
          </a:p>
          <a:p>
            <a:r>
              <a:rPr lang="ar-EG" u="sng" dirty="0">
                <a:latin typeface="Dco" pitchFamily="2" charset="0"/>
              </a:rPr>
              <a:t>أرباع الناقوس</a:t>
            </a:r>
          </a:p>
        </p:txBody>
      </p:sp>
      <p:sp>
        <p:nvSpPr>
          <p:cNvPr id="17" name="Text Box 29">
            <a:hlinkClick r:id="rId4" action="ppaction://hlinksldjump"/>
            <a:extLst>
              <a:ext uri="{FF2B5EF4-FFF2-40B4-BE49-F238E27FC236}">
                <a16:creationId xmlns:a16="http://schemas.microsoft.com/office/drawing/2014/main" id="{B1C9065A-C7F3-42A2-736C-8823E6B04F1D}"/>
              </a:ext>
            </a:extLst>
          </p:cNvPr>
          <p:cNvSpPr txBox="1">
            <a:spLocks noChangeArrowheads="1"/>
          </p:cNvSpPr>
          <p:nvPr/>
        </p:nvSpPr>
        <p:spPr bwMode="auto">
          <a:xfrm>
            <a:off x="1383069" y="2838874"/>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FR" b="1" u="sng" noProof="0" dirty="0">
                <a:latin typeface="Dco" pitchFamily="2" charset="0"/>
              </a:rPr>
              <a:t>Psaume 50</a:t>
            </a:r>
            <a:endParaRPr lang="fr-FR" u="sng" noProof="0" dirty="0">
              <a:latin typeface="Dco" pitchFamily="2" charset="0"/>
            </a:endParaRPr>
          </a:p>
          <a:p>
            <a:pPr algn="ctr" defTabSz="914400" fontAlgn="base">
              <a:spcBef>
                <a:spcPct val="20000"/>
              </a:spcBef>
              <a:spcAft>
                <a:spcPct val="0"/>
              </a:spcAft>
              <a:defRPr/>
            </a:pPr>
            <a:r>
              <a:rPr lang="ar-EG" b="1" u="sng" dirty="0">
                <a:latin typeface="Dco" pitchFamily="2" charset="0"/>
              </a:rPr>
              <a:t>مزمور ٥٠</a:t>
            </a:r>
            <a:endParaRPr kumimoji="0" lang="ar-EG" b="1" i="0" u="sng" strike="noStrike" kern="1200" cap="none" spc="0" normalizeH="0" baseline="0" noProof="0" dirty="0">
              <a:ln>
                <a:noFill/>
              </a:ln>
              <a:effectLst/>
              <a:uLnTx/>
              <a:uFillTx/>
              <a:latin typeface="Dco" pitchFamily="2" charset="0"/>
              <a:cs typeface="Arial" charset="0"/>
            </a:endParaRPr>
          </a:p>
        </p:txBody>
      </p:sp>
      <p:sp>
        <p:nvSpPr>
          <p:cNvPr id="18" name="Text Box 29">
            <a:hlinkClick r:id="rId5" action="ppaction://hlinksldjump"/>
            <a:extLst>
              <a:ext uri="{FF2B5EF4-FFF2-40B4-BE49-F238E27FC236}">
                <a16:creationId xmlns:a16="http://schemas.microsoft.com/office/drawing/2014/main" id="{C7F7CE93-7BA8-5A97-EA96-3CC8B95D5005}"/>
              </a:ext>
            </a:extLst>
          </p:cNvPr>
          <p:cNvSpPr txBox="1">
            <a:spLocks noChangeArrowheads="1"/>
          </p:cNvSpPr>
          <p:nvPr/>
        </p:nvSpPr>
        <p:spPr bwMode="auto">
          <a:xfrm>
            <a:off x="1383068" y="3727716"/>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FR" u="sng" noProof="0" dirty="0">
                <a:latin typeface="Dco" pitchFamily="2" charset="0"/>
              </a:rPr>
              <a:t>Prophéties</a:t>
            </a:r>
          </a:p>
          <a:p>
            <a:r>
              <a:rPr lang="ar-EG" u="sng" dirty="0">
                <a:latin typeface="Dco" pitchFamily="2" charset="0"/>
              </a:rPr>
              <a:t>نبوءات</a:t>
            </a:r>
          </a:p>
        </p:txBody>
      </p:sp>
      <p:sp>
        <p:nvSpPr>
          <p:cNvPr id="19" name="Text Box 29">
            <a:hlinkClick r:id="rId6" action="ppaction://hlinksldjump"/>
            <a:extLst>
              <a:ext uri="{FF2B5EF4-FFF2-40B4-BE49-F238E27FC236}">
                <a16:creationId xmlns:a16="http://schemas.microsoft.com/office/drawing/2014/main" id="{B7433810-D982-6AF2-7231-52E03714E7F1}"/>
              </a:ext>
            </a:extLst>
          </p:cNvPr>
          <p:cNvSpPr txBox="1">
            <a:spLocks noChangeArrowheads="1"/>
          </p:cNvSpPr>
          <p:nvPr/>
        </p:nvSpPr>
        <p:spPr bwMode="auto">
          <a:xfrm>
            <a:off x="1383069" y="4616558"/>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FR" b="1" u="sng" noProof="0" dirty="0">
                <a:latin typeface="Dco" pitchFamily="2" charset="0"/>
              </a:rPr>
              <a:t>Épître de St. Paul</a:t>
            </a:r>
            <a:endParaRPr lang="fr-FR" u="sng" noProof="0" dirty="0">
              <a:latin typeface="Dco" pitchFamily="2" charset="0"/>
            </a:endParaRPr>
          </a:p>
          <a:p>
            <a:pPr algn="ctr" defTabSz="914400" fontAlgn="base">
              <a:spcBef>
                <a:spcPct val="20000"/>
              </a:spcBef>
              <a:spcAft>
                <a:spcPct val="0"/>
              </a:spcAft>
              <a:defRPr/>
            </a:pPr>
            <a:r>
              <a:rPr lang="ar-EG" b="1" u="sng" dirty="0">
                <a:latin typeface="Dco" pitchFamily="2" charset="0"/>
              </a:rPr>
              <a:t>بولس</a:t>
            </a:r>
            <a:endParaRPr kumimoji="0" lang="ar-EG" b="1" i="0" u="sng" strike="noStrike" kern="1200" cap="none" spc="0" normalizeH="0" baseline="0" noProof="0" dirty="0">
              <a:ln>
                <a:noFill/>
              </a:ln>
              <a:effectLst/>
              <a:uLnTx/>
              <a:uFillTx/>
              <a:latin typeface="Dco" pitchFamily="2" charset="0"/>
              <a:cs typeface="Arial" charset="0"/>
            </a:endParaRPr>
          </a:p>
        </p:txBody>
      </p:sp>
      <p:sp>
        <p:nvSpPr>
          <p:cNvPr id="20" name="Text Box 29">
            <a:hlinkClick r:id="rId7" action="ppaction://hlinksldjump"/>
            <a:extLst>
              <a:ext uri="{FF2B5EF4-FFF2-40B4-BE49-F238E27FC236}">
                <a16:creationId xmlns:a16="http://schemas.microsoft.com/office/drawing/2014/main" id="{D1192467-F5D7-FA1F-76FC-32B66D398657}"/>
              </a:ext>
            </a:extLst>
          </p:cNvPr>
          <p:cNvSpPr txBox="1">
            <a:spLocks noChangeArrowheads="1"/>
          </p:cNvSpPr>
          <p:nvPr/>
        </p:nvSpPr>
        <p:spPr bwMode="auto">
          <a:xfrm>
            <a:off x="1383068" y="550540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FR" u="sng" noProof="0" dirty="0">
                <a:latin typeface="Dco" pitchFamily="2" charset="0"/>
              </a:rPr>
              <a:t>Oraison &amp; Évangile</a:t>
            </a:r>
          </a:p>
          <a:p>
            <a:r>
              <a:rPr lang="ar-EG" u="sng" dirty="0" err="1">
                <a:latin typeface="Dco" pitchFamily="2" charset="0"/>
              </a:rPr>
              <a:t>أوشية</a:t>
            </a:r>
            <a:r>
              <a:rPr lang="ar-EG" u="sng" dirty="0">
                <a:latin typeface="Dco" pitchFamily="2" charset="0"/>
              </a:rPr>
              <a:t> &amp; الإنجيل</a:t>
            </a:r>
          </a:p>
        </p:txBody>
      </p:sp>
      <p:sp>
        <p:nvSpPr>
          <p:cNvPr id="21" name="Text Box 29">
            <a:hlinkClick r:id="rId8" action="ppaction://hlinksldjump"/>
            <a:extLst>
              <a:ext uri="{FF2B5EF4-FFF2-40B4-BE49-F238E27FC236}">
                <a16:creationId xmlns:a16="http://schemas.microsoft.com/office/drawing/2014/main" id="{A3B45AC2-0312-53D6-D942-324487EC1C91}"/>
              </a:ext>
            </a:extLst>
          </p:cNvPr>
          <p:cNvSpPr txBox="1">
            <a:spLocks noChangeArrowheads="1"/>
          </p:cNvSpPr>
          <p:nvPr/>
        </p:nvSpPr>
        <p:spPr bwMode="auto">
          <a:xfrm>
            <a:off x="7928931" y="106119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FR" b="1" u="sng" noProof="0" dirty="0">
                <a:latin typeface="Dco" pitchFamily="2" charset="0"/>
              </a:rPr>
              <a:t>7 oraisons</a:t>
            </a:r>
            <a:endParaRPr lang="fr-FR" u="sng" noProof="0" dirty="0">
              <a:latin typeface="Dco" pitchFamily="2" charset="0"/>
            </a:endParaRPr>
          </a:p>
          <a:p>
            <a:pPr algn="ctr" defTabSz="914400" fontAlgn="base">
              <a:spcBef>
                <a:spcPct val="20000"/>
              </a:spcBef>
              <a:spcAft>
                <a:spcPct val="0"/>
              </a:spcAft>
              <a:defRPr/>
            </a:pPr>
            <a:r>
              <a:rPr lang="ar-EG" b="1" u="sng" dirty="0">
                <a:latin typeface="Dco" pitchFamily="2" charset="0"/>
              </a:rPr>
              <a:t>٧ أواشي</a:t>
            </a:r>
            <a:endParaRPr kumimoji="0" lang="ar-EG" b="1" i="0" u="sng" strike="noStrike" kern="1200" cap="none" spc="0" normalizeH="0" baseline="0" noProof="0" dirty="0">
              <a:ln>
                <a:noFill/>
              </a:ln>
              <a:effectLst/>
              <a:uLnTx/>
              <a:uFillTx/>
              <a:latin typeface="Dco" pitchFamily="2" charset="0"/>
              <a:cs typeface="Arial" charset="0"/>
            </a:endParaRPr>
          </a:p>
        </p:txBody>
      </p:sp>
      <p:sp>
        <p:nvSpPr>
          <p:cNvPr id="22" name="Text Box 29">
            <a:hlinkClick r:id="rId9" action="ppaction://hlinksldjump"/>
            <a:extLst>
              <a:ext uri="{FF2B5EF4-FFF2-40B4-BE49-F238E27FC236}">
                <a16:creationId xmlns:a16="http://schemas.microsoft.com/office/drawing/2014/main" id="{4BF06DC7-D6A3-41ED-C16D-A07CB431B821}"/>
              </a:ext>
            </a:extLst>
          </p:cNvPr>
          <p:cNvSpPr txBox="1">
            <a:spLocks noChangeArrowheads="1"/>
          </p:cNvSpPr>
          <p:nvPr/>
        </p:nvSpPr>
        <p:spPr bwMode="auto">
          <a:xfrm>
            <a:off x="7928930" y="1950032"/>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FR" u="sng" noProof="0" dirty="0">
                <a:latin typeface="Dco" pitchFamily="2" charset="0"/>
              </a:rPr>
              <a:t>Implorations</a:t>
            </a:r>
          </a:p>
          <a:p>
            <a:r>
              <a:rPr lang="ar-EG" u="sng" dirty="0">
                <a:latin typeface="Dco" pitchFamily="2" charset="0"/>
              </a:rPr>
              <a:t>طلبةٌ</a:t>
            </a:r>
          </a:p>
        </p:txBody>
      </p:sp>
      <p:sp>
        <p:nvSpPr>
          <p:cNvPr id="23" name="Text Box 29">
            <a:hlinkClick r:id="rId10" action="ppaction://hlinksldjump"/>
            <a:extLst>
              <a:ext uri="{FF2B5EF4-FFF2-40B4-BE49-F238E27FC236}">
                <a16:creationId xmlns:a16="http://schemas.microsoft.com/office/drawing/2014/main" id="{8BE7702C-9CA9-05C1-BB16-7D63C8E2B8EB}"/>
              </a:ext>
            </a:extLst>
          </p:cNvPr>
          <p:cNvSpPr txBox="1">
            <a:spLocks noChangeArrowheads="1"/>
          </p:cNvSpPr>
          <p:nvPr/>
        </p:nvSpPr>
        <p:spPr bwMode="auto">
          <a:xfrm>
            <a:off x="7928931" y="2838874"/>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FR" b="1" u="sng" noProof="0" dirty="0">
                <a:latin typeface="Dco" pitchFamily="2" charset="0"/>
              </a:rPr>
              <a:t>3 oraisons</a:t>
            </a:r>
            <a:endParaRPr lang="fr-FR" u="sng" noProof="0" dirty="0">
              <a:latin typeface="Dco" pitchFamily="2" charset="0"/>
            </a:endParaRPr>
          </a:p>
          <a:p>
            <a:pPr algn="ctr" defTabSz="914400" fontAlgn="base">
              <a:spcBef>
                <a:spcPct val="20000"/>
              </a:spcBef>
              <a:spcAft>
                <a:spcPct val="0"/>
              </a:spcAft>
              <a:defRPr/>
            </a:pPr>
            <a:r>
              <a:rPr lang="ar-EG" b="1" u="sng" dirty="0">
                <a:latin typeface="Dco" pitchFamily="2" charset="0"/>
              </a:rPr>
              <a:t>٣ أواشي</a:t>
            </a:r>
            <a:endParaRPr kumimoji="0" lang="ar-EG" b="1" i="0" u="sng" strike="noStrike" kern="1200" cap="none" spc="0" normalizeH="0" baseline="0" noProof="0" dirty="0">
              <a:ln>
                <a:noFill/>
              </a:ln>
              <a:effectLst/>
              <a:uLnTx/>
              <a:uFillTx/>
              <a:latin typeface="Dco" pitchFamily="2" charset="0"/>
              <a:cs typeface="Arial" charset="0"/>
            </a:endParaRPr>
          </a:p>
        </p:txBody>
      </p:sp>
      <p:sp>
        <p:nvSpPr>
          <p:cNvPr id="24" name="Text Box 29">
            <a:hlinkClick r:id="rId11" action="ppaction://hlinksldjump"/>
            <a:extLst>
              <a:ext uri="{FF2B5EF4-FFF2-40B4-BE49-F238E27FC236}">
                <a16:creationId xmlns:a16="http://schemas.microsoft.com/office/drawing/2014/main" id="{0BB09131-E7B5-68F1-A003-A464ED90970B}"/>
              </a:ext>
            </a:extLst>
          </p:cNvPr>
          <p:cNvSpPr txBox="1">
            <a:spLocks noChangeArrowheads="1"/>
          </p:cNvSpPr>
          <p:nvPr/>
        </p:nvSpPr>
        <p:spPr bwMode="auto">
          <a:xfrm>
            <a:off x="7928930" y="3727716"/>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FR" u="sng" noProof="0" dirty="0">
                <a:latin typeface="Dco" pitchFamily="2" charset="0"/>
              </a:rPr>
              <a:t>Bénédiction de l’eau</a:t>
            </a:r>
          </a:p>
          <a:p>
            <a:r>
              <a:rPr lang="ar-EG" u="sng" dirty="0" err="1">
                <a:latin typeface="Dco" pitchFamily="2" charset="0"/>
              </a:rPr>
              <a:t>اللقان</a:t>
            </a:r>
            <a:endParaRPr lang="ar-EG" u="sng" dirty="0">
              <a:latin typeface="Dco" pitchFamily="2" charset="0"/>
            </a:endParaRPr>
          </a:p>
        </p:txBody>
      </p:sp>
      <p:sp>
        <p:nvSpPr>
          <p:cNvPr id="25" name="Text Box 29">
            <a:hlinkClick r:id="rId12" action="ppaction://hlinksldjump"/>
            <a:extLst>
              <a:ext uri="{FF2B5EF4-FFF2-40B4-BE49-F238E27FC236}">
                <a16:creationId xmlns:a16="http://schemas.microsoft.com/office/drawing/2014/main" id="{16CB6A8A-B440-877B-1B61-321E28C2D09A}"/>
              </a:ext>
            </a:extLst>
          </p:cNvPr>
          <p:cNvSpPr txBox="1">
            <a:spLocks noChangeArrowheads="1"/>
          </p:cNvSpPr>
          <p:nvPr/>
        </p:nvSpPr>
        <p:spPr bwMode="auto">
          <a:xfrm>
            <a:off x="7928931" y="4616558"/>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FR" b="1" u="sng" noProof="0" dirty="0">
                <a:latin typeface="Dco" pitchFamily="2" charset="0"/>
              </a:rPr>
              <a:t>Bénédiction finale</a:t>
            </a:r>
            <a:endParaRPr lang="fr-FR" u="sng" noProof="0" dirty="0">
              <a:latin typeface="Dco" pitchFamily="2" charset="0"/>
            </a:endParaRPr>
          </a:p>
          <a:p>
            <a:pPr algn="ctr" defTabSz="914400" fontAlgn="base">
              <a:spcBef>
                <a:spcPct val="20000"/>
              </a:spcBef>
              <a:spcAft>
                <a:spcPct val="0"/>
              </a:spcAft>
              <a:defRPr/>
            </a:pPr>
            <a:r>
              <a:rPr lang="ar-EG" b="1" u="sng" dirty="0">
                <a:latin typeface="Dco" pitchFamily="2" charset="0"/>
              </a:rPr>
              <a:t>البركة النهائية</a:t>
            </a:r>
            <a:endParaRPr kumimoji="0" lang="ar-EG" b="1" i="0" u="sng" strike="noStrike" kern="1200" cap="none" spc="0" normalizeH="0" baseline="0" noProof="0" dirty="0">
              <a:ln>
                <a:noFill/>
              </a:ln>
              <a:effectLst/>
              <a:uLnTx/>
              <a:uFillTx/>
              <a:latin typeface="Dco" pitchFamily="2" charset="0"/>
              <a:cs typeface="Arial" charset="0"/>
            </a:endParaRPr>
          </a:p>
        </p:txBody>
      </p:sp>
      <p:sp>
        <p:nvSpPr>
          <p:cNvPr id="26" name="Text Box 29">
            <a:hlinkClick r:id="rId13" action="ppaction://hlinksldjump"/>
            <a:extLst>
              <a:ext uri="{FF2B5EF4-FFF2-40B4-BE49-F238E27FC236}">
                <a16:creationId xmlns:a16="http://schemas.microsoft.com/office/drawing/2014/main" id="{2B370EF4-C7A3-1002-8AF2-6CB18BEA2CD1}"/>
              </a:ext>
            </a:extLst>
          </p:cNvPr>
          <p:cNvSpPr txBox="1">
            <a:spLocks noChangeArrowheads="1"/>
          </p:cNvSpPr>
          <p:nvPr/>
        </p:nvSpPr>
        <p:spPr bwMode="auto">
          <a:xfrm>
            <a:off x="7928930" y="550540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FR" u="sng" noProof="0" dirty="0">
                <a:latin typeface="Dco" pitchFamily="2" charset="0"/>
              </a:rPr>
              <a:t>Psaume 150 &amp; </a:t>
            </a:r>
            <a:r>
              <a:rPr lang="fr-FR" u="sng" noProof="0" dirty="0" err="1">
                <a:latin typeface="Dco" pitchFamily="2" charset="0"/>
              </a:rPr>
              <a:t>Psalie</a:t>
            </a:r>
            <a:r>
              <a:rPr lang="fr-FR" u="sng" noProof="0" dirty="0">
                <a:latin typeface="Dco" pitchFamily="2" charset="0"/>
              </a:rPr>
              <a:t> </a:t>
            </a:r>
            <a:r>
              <a:rPr lang="fr-FR" u="sng" noProof="0" dirty="0" err="1">
                <a:latin typeface="Dco" pitchFamily="2" charset="0"/>
              </a:rPr>
              <a:t>Watos</a:t>
            </a:r>
            <a:endParaRPr lang="fr-FR" u="sng" noProof="0" dirty="0">
              <a:latin typeface="Dco" pitchFamily="2" charset="0"/>
            </a:endParaRPr>
          </a:p>
          <a:p>
            <a:r>
              <a:rPr lang="ar-EG" u="sng" dirty="0">
                <a:latin typeface="Dco" pitchFamily="2" charset="0"/>
              </a:rPr>
              <a:t>مزمور ١٥٠ &amp; </a:t>
            </a:r>
            <a:r>
              <a:rPr lang="ar-EG" u="sng" dirty="0" err="1">
                <a:latin typeface="Dco" pitchFamily="2" charset="0"/>
              </a:rPr>
              <a:t>إبصالية</a:t>
            </a:r>
            <a:r>
              <a:rPr lang="ar-EG" u="sng" dirty="0">
                <a:latin typeface="Dco" pitchFamily="2" charset="0"/>
              </a:rPr>
              <a:t> واطس</a:t>
            </a:r>
          </a:p>
        </p:txBody>
      </p:sp>
      <p:pic>
        <p:nvPicPr>
          <p:cNvPr id="28" name="Image 27" descr="Une image contenant Visage humain, homme, peinture, habits&#10;&#10;Description générée automatiquement">
            <a:extLst>
              <a:ext uri="{FF2B5EF4-FFF2-40B4-BE49-F238E27FC236}">
                <a16:creationId xmlns:a16="http://schemas.microsoft.com/office/drawing/2014/main" id="{DD6CDCD5-24F5-87E4-3CD7-53AF443D60E6}"/>
              </a:ext>
            </a:extLst>
          </p:cNvPr>
          <p:cNvPicPr>
            <a:picLocks noChangeAspect="1"/>
          </p:cNvPicPr>
          <p:nvPr/>
        </p:nvPicPr>
        <p:blipFill>
          <a:blip r:embed="rId14">
            <a:alphaModFix/>
            <a:extLst>
              <a:ext uri="{28A0092B-C50C-407E-A947-70E740481C1C}">
                <a14:useLocalDpi xmlns:a14="http://schemas.microsoft.com/office/drawing/2010/main" val="0"/>
              </a:ext>
            </a:extLst>
          </a:blip>
          <a:stretch>
            <a:fillRect/>
          </a:stretch>
        </p:blipFill>
        <p:spPr>
          <a:xfrm>
            <a:off x="4967023" y="1977820"/>
            <a:ext cx="2257952" cy="3371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12723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7E025-1F0A-4E35-2AF6-BBABAB79E282}"/>
            </a:ext>
          </a:extLst>
        </p:cNvPr>
        <p:cNvGrpSpPr/>
        <p:nvPr/>
      </p:nvGrpSpPr>
      <p:grpSpPr>
        <a:xfrm>
          <a:off x="0" y="0"/>
          <a:ext cx="0" cy="0"/>
          <a:chOff x="0" y="0"/>
          <a:chExt cx="0" cy="0"/>
        </a:xfrm>
      </p:grpSpPr>
      <p:graphicFrame>
        <p:nvGraphicFramePr>
          <p:cNvPr id="22" name="Group 43">
            <a:extLst>
              <a:ext uri="{FF2B5EF4-FFF2-40B4-BE49-F238E27FC236}">
                <a16:creationId xmlns:a16="http://schemas.microsoft.com/office/drawing/2014/main" id="{10129749-EEA3-6027-F160-0B399B30EDF7}"/>
              </a:ext>
            </a:extLst>
          </p:cNvPr>
          <p:cNvGraphicFramePr>
            <a:graphicFrameLocks noGrp="1"/>
          </p:cNvGraphicFramePr>
          <p:nvPr>
            <p:extLst>
              <p:ext uri="{D42A27DB-BD31-4B8C-83A1-F6EECF244321}">
                <p14:modId xmlns:p14="http://schemas.microsoft.com/office/powerpoint/2010/main" val="1370638113"/>
              </p:ext>
            </p:extLst>
          </p:nvPr>
        </p:nvGraphicFramePr>
        <p:xfrm>
          <a:off x="0" y="381000"/>
          <a:ext cx="12192000" cy="5654219"/>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208481045"/>
                    </a:ext>
                  </a:extLst>
                </a:gridCol>
              </a:tblGrid>
              <a:tr h="2275840">
                <a:tc>
                  <a:txBody>
                    <a:bodyPr/>
                    <a:lstStyle/>
                    <a:p>
                      <a:pPr algn="ctr">
                        <a:lnSpc>
                          <a:spcPct val="100000"/>
                        </a:lnSpc>
                      </a:pPr>
                      <a:r>
                        <a:rPr lang="fr-FR" sz="3200" b="0" i="0" u="none" strike="noStrike" kern="1200" baseline="0">
                          <a:solidFill>
                            <a:schemeClr val="tx1"/>
                          </a:solidFill>
                          <a:latin typeface="Arial" panose="020B0604020202020204" pitchFamily="34" charset="0"/>
                          <a:ea typeface="+mn-ea"/>
                          <a:cs typeface="+mn-cs"/>
                        </a:rPr>
                        <a:t>Tout calme, </a:t>
                      </a:r>
                    </a:p>
                    <a:p>
                      <a:pPr algn="ctr">
                        <a:lnSpc>
                          <a:spcPct val="100000"/>
                        </a:lnSpc>
                      </a:pPr>
                      <a:r>
                        <a:rPr lang="fr-FR" sz="3200" b="0" i="0" u="none" strike="noStrike" kern="1200" baseline="0">
                          <a:solidFill>
                            <a:schemeClr val="tx1"/>
                          </a:solidFill>
                          <a:latin typeface="Arial" panose="020B0604020202020204" pitchFamily="34" charset="0"/>
                          <a:ea typeface="+mn-ea"/>
                          <a:cs typeface="+mn-cs"/>
                        </a:rPr>
                        <a:t>dans le monde, </a:t>
                      </a:r>
                    </a:p>
                    <a:p>
                      <a:pPr algn="ctr">
                        <a:lnSpc>
                          <a:spcPct val="100000"/>
                        </a:lnSpc>
                      </a:pPr>
                      <a:r>
                        <a:rPr lang="fr-FR" sz="3200" b="0" i="0" u="none" strike="noStrike" kern="1200" baseline="0">
                          <a:solidFill>
                            <a:schemeClr val="tx1"/>
                          </a:solidFill>
                          <a:latin typeface="Arial" panose="020B0604020202020204" pitchFamily="34" charset="0"/>
                          <a:ea typeface="+mn-ea"/>
                          <a:cs typeface="+mn-cs"/>
                        </a:rPr>
                        <a:t>est du à la prière, </a:t>
                      </a:r>
                    </a:p>
                    <a:p>
                      <a:pPr algn="ctr">
                        <a:lnSpc>
                          <a:spcPct val="100000"/>
                        </a:lnSpc>
                      </a:pPr>
                      <a:r>
                        <a:rPr lang="fr-FR" sz="3200" b="0" i="0" u="none" strike="noStrike" kern="1200" baseline="0">
                          <a:solidFill>
                            <a:schemeClr val="tx1"/>
                          </a:solidFill>
                          <a:latin typeface="Arial" panose="020B0604020202020204" pitchFamily="34" charset="0"/>
                          <a:ea typeface="+mn-ea"/>
                          <a:cs typeface="+mn-cs"/>
                        </a:rPr>
                        <a:t>de la Sainte Marie la Vierge. </a:t>
                      </a:r>
                      <a:endParaRPr lang="fr-FR" sz="3200" b="0" i="0" u="none" strike="noStrike" kern="1200" baseline="0" dirty="0">
                        <a:solidFill>
                          <a:schemeClr val="tx1"/>
                        </a:solidFill>
                        <a:latin typeface="Arial" panose="020B0604020202020204" pitchFamily="34" charset="0"/>
                        <a:ea typeface="+mn-ea"/>
                        <a:cs typeface="+mn-cs"/>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algn="ctr" rtl="1">
                        <a:lnSpc>
                          <a:spcPct val="100000"/>
                        </a:lnSpc>
                      </a:pPr>
                      <a:r>
                        <a:rPr lang="ar-EG" sz="3700" b="0" i="0" u="none" strike="noStrike" kern="1200" baseline="0">
                          <a:solidFill>
                            <a:schemeClr val="tx1"/>
                          </a:solidFill>
                          <a:latin typeface="Arial" panose="020B0604020202020204" pitchFamily="34" charset="0"/>
                          <a:ea typeface="+mn-ea"/>
                          <a:cs typeface="+mn-cs"/>
                        </a:rPr>
                        <a:t>كل هدوء</a:t>
                      </a:r>
                      <a:r>
                        <a:rPr kumimoji="0" lang="ar-SA" altLang="zh-CN" sz="3700" b="0" i="0" u="none" strike="noStrike" cap="none" normalizeH="0" baseline="0">
                          <a:ln>
                            <a:noFill/>
                          </a:ln>
                          <a:solidFill>
                            <a:schemeClr val="tx1"/>
                          </a:solidFill>
                          <a:effectLst/>
                          <a:latin typeface="Arial" charset="0"/>
                          <a:cs typeface="Arial" charset="0"/>
                        </a:rPr>
                        <a:t>، </a:t>
                      </a:r>
                      <a:endParaRPr kumimoji="0" lang="fr-FR" altLang="zh-CN" sz="3700" b="0" i="0" u="none" strike="noStrike" cap="none" normalizeH="0" baseline="0">
                        <a:ln>
                          <a:noFill/>
                        </a:ln>
                        <a:solidFill>
                          <a:schemeClr val="tx1"/>
                        </a:solidFill>
                        <a:effectLst/>
                        <a:latin typeface="Arial" charset="0"/>
                        <a:cs typeface="Arial" charset="0"/>
                      </a:endParaRPr>
                    </a:p>
                    <a:p>
                      <a:pPr algn="ctr" rtl="1">
                        <a:lnSpc>
                          <a:spcPct val="100000"/>
                        </a:lnSpc>
                      </a:pPr>
                      <a:r>
                        <a:rPr kumimoji="0" lang="fr-FR" altLang="zh-CN" sz="3700" b="0" i="0" u="none" strike="noStrike" kern="1200" cap="none" normalizeH="0" baseline="0">
                          <a:ln>
                            <a:noFill/>
                          </a:ln>
                          <a:solidFill>
                            <a:schemeClr val="tx1"/>
                          </a:solidFill>
                          <a:effectLst/>
                          <a:latin typeface="Arial" panose="020B0604020202020204" pitchFamily="34" charset="0"/>
                          <a:ea typeface="+mn-ea"/>
                          <a:cs typeface="+mn-cs"/>
                        </a:rPr>
                        <a:t> </a:t>
                      </a:r>
                      <a:r>
                        <a:rPr lang="ar-EG" sz="3700" b="0" i="0" u="none" strike="noStrike" kern="1200" baseline="0">
                          <a:solidFill>
                            <a:schemeClr val="tx1"/>
                          </a:solidFill>
                          <a:latin typeface="Arial" panose="020B0604020202020204" pitchFamily="34" charset="0"/>
                          <a:ea typeface="+mn-ea"/>
                          <a:cs typeface="+mn-cs"/>
                        </a:rPr>
                        <a:t>في</a:t>
                      </a:r>
                      <a:r>
                        <a:rPr lang="fr-FR" sz="3700" b="0" i="0" u="none" strike="noStrike" kern="1200" baseline="0">
                          <a:solidFill>
                            <a:schemeClr val="tx1"/>
                          </a:solidFill>
                          <a:latin typeface="Arial" panose="020B0604020202020204" pitchFamily="34" charset="0"/>
                          <a:ea typeface="+mn-ea"/>
                          <a:cs typeface="+mn-cs"/>
                        </a:rPr>
                        <a:t> </a:t>
                      </a:r>
                      <a:r>
                        <a:rPr lang="ar-EG" sz="3700" b="0" i="0" u="none" strike="noStrike" kern="1200" baseline="0">
                          <a:solidFill>
                            <a:schemeClr val="tx1"/>
                          </a:solidFill>
                          <a:latin typeface="Arial" panose="020B0604020202020204" pitchFamily="34" charset="0"/>
                          <a:ea typeface="+mn-ea"/>
                          <a:cs typeface="+mn-cs"/>
                        </a:rPr>
                        <a:t>العالم</a:t>
                      </a:r>
                      <a:r>
                        <a:rPr kumimoji="0" lang="ar-SA" altLang="zh-CN" sz="3700" b="0" i="0" u="none" strike="noStrike" cap="none" normalizeH="0" baseline="0">
                          <a:ln>
                            <a:noFill/>
                          </a:ln>
                          <a:solidFill>
                            <a:schemeClr val="tx1"/>
                          </a:solidFill>
                          <a:effectLst/>
                          <a:latin typeface="Arial" charset="0"/>
                          <a:cs typeface="Arial" charset="0"/>
                        </a:rPr>
                        <a:t>، </a:t>
                      </a:r>
                      <a:endParaRPr kumimoji="0" lang="fr-FR" altLang="zh-CN" sz="3700" b="0" i="0" u="none" strike="noStrike" kern="1200" cap="none" normalizeH="0" baseline="0">
                        <a:ln>
                          <a:noFill/>
                        </a:ln>
                        <a:solidFill>
                          <a:schemeClr val="tx1"/>
                        </a:solidFill>
                        <a:effectLst/>
                        <a:latin typeface="Arial" panose="020B0604020202020204" pitchFamily="34" charset="0"/>
                        <a:ea typeface="+mn-ea"/>
                        <a:cs typeface="+mn-cs"/>
                      </a:endParaRPr>
                    </a:p>
                    <a:p>
                      <a:pPr algn="ctr" rtl="1">
                        <a:lnSpc>
                          <a:spcPct val="100000"/>
                        </a:lnSpc>
                      </a:pPr>
                      <a:r>
                        <a:rPr lang="ar-EG" sz="3700" b="0" i="0" u="none" strike="noStrike" kern="1200" baseline="0">
                          <a:solidFill>
                            <a:schemeClr val="tx1"/>
                          </a:solidFill>
                          <a:latin typeface="Arial" panose="020B0604020202020204" pitchFamily="34" charset="0"/>
                          <a:ea typeface="+mn-ea"/>
                          <a:cs typeface="+mn-cs"/>
                        </a:rPr>
                        <a:t>هو مِن قِبَل</a:t>
                      </a:r>
                      <a:r>
                        <a:rPr lang="fr-FR" sz="3700" b="0" i="0" u="none" strike="noStrike" kern="1200" baseline="0">
                          <a:solidFill>
                            <a:schemeClr val="tx1"/>
                          </a:solidFill>
                          <a:latin typeface="Arial" panose="020B0604020202020204" pitchFamily="34" charset="0"/>
                          <a:ea typeface="+mn-ea"/>
                          <a:cs typeface="+mn-cs"/>
                        </a:rPr>
                        <a:t> </a:t>
                      </a:r>
                      <a:r>
                        <a:rPr lang="ar-EG" sz="3700" b="0" i="0" u="none" strike="noStrike" kern="1200" baseline="0">
                          <a:solidFill>
                            <a:schemeClr val="tx1"/>
                          </a:solidFill>
                          <a:latin typeface="Arial" panose="020B0604020202020204" pitchFamily="34" charset="0"/>
                          <a:ea typeface="+mn-ea"/>
                          <a:cs typeface="+mn-cs"/>
                        </a:rPr>
                        <a:t>صلاة</a:t>
                      </a:r>
                      <a:r>
                        <a:rPr kumimoji="0" lang="ar-SA" altLang="zh-CN" sz="3700" b="0" i="0" u="none" strike="noStrike" cap="none" normalizeH="0" baseline="0">
                          <a:ln>
                            <a:noFill/>
                          </a:ln>
                          <a:solidFill>
                            <a:schemeClr val="tx1"/>
                          </a:solidFill>
                          <a:effectLst/>
                          <a:latin typeface="Arial" charset="0"/>
                          <a:cs typeface="Arial" charset="0"/>
                        </a:rPr>
                        <a:t>، </a:t>
                      </a:r>
                      <a:endParaRPr kumimoji="0" lang="fr-FR" altLang="zh-CN" sz="3700" b="0" i="0" u="none" strike="noStrike" cap="none" normalizeH="0" baseline="0">
                        <a:ln>
                          <a:noFill/>
                        </a:ln>
                        <a:solidFill>
                          <a:schemeClr val="tx1"/>
                        </a:solidFill>
                        <a:effectLst/>
                        <a:latin typeface="Arial" charset="0"/>
                        <a:cs typeface="Arial" charset="0"/>
                      </a:endParaRPr>
                    </a:p>
                    <a:p>
                      <a:pPr algn="ctr" rtl="1">
                        <a:lnSpc>
                          <a:spcPct val="100000"/>
                        </a:lnSpc>
                      </a:pPr>
                      <a:r>
                        <a:rPr kumimoji="0" lang="fr-FR" altLang="zh-CN" sz="3700" b="0" i="0" u="none" strike="noStrike" kern="1200" cap="none" normalizeH="0" baseline="0">
                          <a:ln>
                            <a:noFill/>
                          </a:ln>
                          <a:solidFill>
                            <a:schemeClr val="tx1"/>
                          </a:solidFill>
                          <a:effectLst/>
                          <a:latin typeface="Arial" panose="020B0604020202020204" pitchFamily="34" charset="0"/>
                          <a:ea typeface="+mn-ea"/>
                          <a:cs typeface="+mn-cs"/>
                        </a:rPr>
                        <a:t> </a:t>
                      </a:r>
                      <a:r>
                        <a:rPr lang="ar-EG" sz="3700" b="0" i="0" u="none" strike="noStrike" kern="1200" baseline="0">
                          <a:solidFill>
                            <a:schemeClr val="tx1"/>
                          </a:solidFill>
                          <a:latin typeface="Arial" panose="020B0604020202020204" pitchFamily="34" charset="0"/>
                          <a:ea typeface="+mn-ea"/>
                          <a:cs typeface="+mn-cs"/>
                        </a:rPr>
                        <a:t>القديسة مريم</a:t>
                      </a:r>
                      <a:r>
                        <a:rPr lang="fr-FR" sz="3700" b="0" i="0" u="none" strike="noStrike" kern="1200" baseline="0">
                          <a:solidFill>
                            <a:schemeClr val="tx1"/>
                          </a:solidFill>
                          <a:latin typeface="Arial" panose="020B0604020202020204" pitchFamily="34" charset="0"/>
                          <a:ea typeface="+mn-ea"/>
                          <a:cs typeface="+mn-cs"/>
                        </a:rPr>
                        <a:t> </a:t>
                      </a:r>
                      <a:r>
                        <a:rPr lang="ar-EG" sz="3700" b="0" i="0" u="none" strike="noStrike" kern="1200" baseline="0">
                          <a:solidFill>
                            <a:schemeClr val="tx1"/>
                          </a:solidFill>
                          <a:latin typeface="Arial" panose="020B0604020202020204" pitchFamily="34" charset="0"/>
                          <a:ea typeface="+mn-ea"/>
                          <a:cs typeface="+mn-cs"/>
                        </a:rPr>
                        <a:t>العذراء. </a:t>
                      </a:r>
                      <a:endParaRPr lang="fr-FR" sz="3700" b="0" i="0" u="none" strike="noStrike" kern="1200" baseline="0" dirty="0">
                        <a:solidFill>
                          <a:schemeClr val="tx1"/>
                        </a:solidFill>
                        <a:latin typeface="Arial" panose="020B0604020202020204" pitchFamily="34" charset="0"/>
                        <a:ea typeface="+mn-ea"/>
                        <a:cs typeface="+mn-cs"/>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78379">
                <a:tc gridSpan="2">
                  <a:txBody>
                    <a:bodyPr/>
                    <a:lstStyle/>
                    <a:p>
                      <a:pPr algn="ctr">
                        <a:lnSpc>
                          <a:spcPct val="100000"/>
                        </a:lnSpc>
                      </a:pPr>
                      <a:r>
                        <a:rPr lang="fr-FR" sz="5300" b="0" i="0" u="none" strike="noStrike" kern="1200" baseline="0">
                          <a:solidFill>
                            <a:srgbClr val="FFFF00"/>
                          </a:solidFill>
                          <a:latin typeface="Coptic1" panose="020B0604020202020204"/>
                          <a:ea typeface="+mn-ea"/>
                          <a:cs typeface="+mn-cs"/>
                        </a:rPr>
                        <a:t>Ouon oumetcemnoc : </a:t>
                      </a:r>
                    </a:p>
                    <a:p>
                      <a:pPr algn="ctr">
                        <a:lnSpc>
                          <a:spcPct val="100000"/>
                        </a:lnSpc>
                      </a:pPr>
                      <a:r>
                        <a:rPr lang="fr-FR" sz="5300" b="0" i="0" u="none" strike="noStrike" kern="1200" baseline="0">
                          <a:solidFill>
                            <a:srgbClr val="FFFF00"/>
                          </a:solidFill>
                          <a:latin typeface="Coptic1" panose="020B0604020202020204"/>
                          <a:ea typeface="+mn-ea"/>
                          <a:cs typeface="+mn-cs"/>
                        </a:rPr>
                        <a:t>n~h~r/i qen pikocmoc : </a:t>
                      </a:r>
                    </a:p>
                    <a:p>
                      <a:pPr algn="ctr">
                        <a:lnSpc>
                          <a:spcPct val="100000"/>
                        </a:lnSpc>
                      </a:pPr>
                      <a:r>
                        <a:rPr lang="fr-FR" sz="5300" b="0" i="0" u="none" strike="noStrike" kern="1200" baseline="0">
                          <a:solidFill>
                            <a:srgbClr val="FFFF00"/>
                          </a:solidFill>
                          <a:latin typeface="Coptic1" panose="020B0604020202020204"/>
                          <a:ea typeface="+mn-ea"/>
                          <a:cs typeface="+mn-cs"/>
                        </a:rPr>
                        <a:t>e~bolhiten </a:t>
                      </a:r>
                      <a:r>
                        <a:rPr lang="it-IT" sz="5300" b="0" i="0" u="none" strike="noStrike" kern="1200" baseline="0">
                          <a:solidFill>
                            <a:srgbClr val="FFFF00"/>
                          </a:solidFill>
                          <a:latin typeface="Coptic1" panose="020B0604020202020204"/>
                          <a:ea typeface="+mn-ea"/>
                          <a:cs typeface="+mn-cs"/>
                        </a:rPr>
                        <a:t>pis~l/l : </a:t>
                      </a:r>
                    </a:p>
                    <a:p>
                      <a:pPr algn="ctr">
                        <a:lnSpc>
                          <a:spcPct val="100000"/>
                        </a:lnSpc>
                      </a:pPr>
                      <a:r>
                        <a:rPr lang="it-IT" sz="5300" b="0" i="0" u="none" strike="noStrike" kern="1200" baseline="0">
                          <a:solidFill>
                            <a:srgbClr val="FFFF00"/>
                          </a:solidFill>
                          <a:latin typeface="Coptic1" panose="020B0604020202020204"/>
                          <a:ea typeface="+mn-ea"/>
                          <a:cs typeface="+mn-cs"/>
                        </a:rPr>
                        <a:t>n~te ]a~gia~ Maria~ </a:t>
                      </a:r>
                      <a:r>
                        <a:rPr lang="fr-FR" sz="5300" b="0" i="0" u="none" strike="noStrike" kern="1200" baseline="0">
                          <a:solidFill>
                            <a:srgbClr val="FFFF00"/>
                          </a:solidFill>
                          <a:latin typeface="Coptic1" panose="020B0604020202020204"/>
                          <a:ea typeface="+mn-ea"/>
                          <a:cs typeface="+mn-cs"/>
                        </a:rPr>
                        <a:t>]Paryenoc. </a:t>
                      </a:r>
                      <a:endParaRPr kumimoji="0" lang="en-US" sz="5300" b="0" i="0" u="none" strike="noStrike" cap="none" normalizeH="0" baseline="0" dirty="0">
                        <a:ln>
                          <a:noFill/>
                        </a:ln>
                        <a:solidFill>
                          <a:srgbClr val="FFFF00"/>
                        </a:solidFill>
                        <a:effectLst/>
                        <a:latin typeface="Coptic1" panose="020B0604020202020204"/>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78743664"/>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93">
            <a:extLst>
              <a:ext uri="{FF2B5EF4-FFF2-40B4-BE49-F238E27FC236}">
                <a16:creationId xmlns:a16="http://schemas.microsoft.com/office/drawing/2014/main" id="{6F2E562F-F460-3734-75EC-2BD29BC7641B}"/>
              </a:ext>
            </a:extLst>
          </p:cNvPr>
          <p:cNvGraphicFramePr>
            <a:graphicFrameLocks/>
          </p:cNvGraphicFramePr>
          <p:nvPr>
            <p:extLst>
              <p:ext uri="{D42A27DB-BD31-4B8C-83A1-F6EECF244321}">
                <p14:modId xmlns:p14="http://schemas.microsoft.com/office/powerpoint/2010/main" val="161909791"/>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charset="0"/>
                        </a:rPr>
                        <a:t>Pidia`kwn @ </a:t>
                      </a:r>
                      <a:endParaRPr kumimoji="0" lang="en-US" sz="2400" b="1" i="0" u="none" strike="noStrike" cap="none" normalizeH="0" baseline="0" dirty="0">
                        <a:ln>
                          <a:noFill/>
                        </a:ln>
                        <a:solidFill>
                          <a:srgbClr val="FF9900"/>
                        </a:solidFill>
                        <a:effectLst/>
                        <a:latin typeface="CS Avva Shenouda" panose="020B7200000000000000" pitchFamily="34" charset="0"/>
                        <a:cs typeface="Arial" charset="0"/>
                      </a:endParaRPr>
                    </a:p>
                  </a:txBody>
                  <a:tcPr marL="126000" marR="126000" marT="54000" marB="5400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diacre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الشَّمَّاسُ : </a:t>
                      </a:r>
                      <a:endParaRPr kumimoji="0" lang="ar-SA" sz="2400" b="1" i="0" u="none" strike="noStrike" cap="none" normalizeH="0" baseline="0" dirty="0">
                        <a:ln>
                          <a:noFill/>
                        </a:ln>
                        <a:solidFill>
                          <a:srgbClr val="FF9900"/>
                        </a:solidFill>
                        <a:effectLst/>
                        <a:latin typeface="Arial" charset="0"/>
                        <a:cs typeface="Arial" charset="0"/>
                      </a:endParaRPr>
                    </a:p>
                  </a:txBody>
                  <a:tcPr marL="126000" marR="126000" marT="54000" marB="5400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4000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`Procverin kata `tropon @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`cta;yte kata `tromou @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ic `anatolac `ble'ate @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`proc,wmen.</a:t>
                      </a:r>
                      <a:endParaRPr kumimoji="0" lang="en-US" sz="40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endParaRPr>
                    </a:p>
                  </a:txBody>
                  <a:tcPr marL="126000" marR="126000" marT="54000" marB="5400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40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Offrez, selon l'ordre ;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40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levez-vous avec crainte ;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40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regardez vers l‘orient ;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40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soyons attentifs. </a:t>
                      </a:r>
                      <a:endParaRPr kumimoji="0" lang="fr-FR" sz="40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txBody>
                  <a:tcPr marL="126000" marR="126000" marT="54000" marB="5400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400" b="1" i="0" u="none" strike="noStrike" kern="1200" cap="none" spc="0" normalizeH="0" baseline="0" noProof="0">
                          <a:ln>
                            <a:noFill/>
                          </a:ln>
                          <a:solidFill>
                            <a:schemeClr val="tx1"/>
                          </a:solidFill>
                          <a:effectLst/>
                          <a:uLnTx/>
                          <a:uFillTx/>
                          <a:latin typeface="Arial" charset="0"/>
                          <a:ea typeface="+mn-ea"/>
                          <a:cs typeface="+mn-cs"/>
                        </a:rPr>
                        <a:t>تَقَدَّمُوا عَلَى الرَّسْمِ، </a:t>
                      </a: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400" b="1" i="0" u="none" strike="noStrike" kern="1200" cap="none" spc="0" normalizeH="0" baseline="0" noProof="0">
                          <a:ln>
                            <a:noFill/>
                          </a:ln>
                          <a:solidFill>
                            <a:schemeClr val="tx1"/>
                          </a:solidFill>
                          <a:effectLst/>
                          <a:uLnTx/>
                          <a:uFillTx/>
                          <a:latin typeface="Arial" charset="0"/>
                          <a:ea typeface="+mn-ea"/>
                          <a:cs typeface="+mn-cs"/>
                        </a:rPr>
                        <a:t>قِفُوا بِرَعْدَةٍ، </a:t>
                      </a: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400" b="1" i="0" u="none" strike="noStrike" kern="1200" cap="none" spc="0" normalizeH="0" baseline="0" noProof="0">
                          <a:ln>
                            <a:noFill/>
                          </a:ln>
                          <a:solidFill>
                            <a:schemeClr val="tx1"/>
                          </a:solidFill>
                          <a:effectLst/>
                          <a:uLnTx/>
                          <a:uFillTx/>
                          <a:latin typeface="Arial" charset="0"/>
                          <a:ea typeface="+mn-ea"/>
                          <a:cs typeface="+mn-cs"/>
                        </a:rPr>
                        <a:t>وَإِلَى الشَّرْقِ انْظُرُوا، </a:t>
                      </a: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400" b="1" i="0" u="none" strike="noStrike" kern="1200" cap="none" spc="0" normalizeH="0" baseline="0" noProof="0">
                          <a:ln>
                            <a:noFill/>
                          </a:ln>
                          <a:solidFill>
                            <a:schemeClr val="tx1"/>
                          </a:solidFill>
                          <a:effectLst/>
                          <a:uLnTx/>
                          <a:uFillTx/>
                          <a:latin typeface="Arial" charset="0"/>
                          <a:ea typeface="+mn-ea"/>
                          <a:cs typeface="+mn-cs"/>
                        </a:rPr>
                        <a:t>نُنْصِتْ.</a:t>
                      </a:r>
                      <a:endParaRPr kumimoji="0" lang="ar-SA" sz="4400" b="1" i="0" u="none" strike="noStrike" kern="1200" cap="none" spc="0" normalizeH="0" baseline="0" noProof="0" dirty="0">
                        <a:ln>
                          <a:noFill/>
                        </a:ln>
                        <a:solidFill>
                          <a:schemeClr val="tx1"/>
                        </a:solidFill>
                        <a:effectLst/>
                        <a:uLnTx/>
                        <a:uFillTx/>
                        <a:latin typeface="Arial" charset="0"/>
                        <a:ea typeface="+mn-ea"/>
                        <a:cs typeface="+mn-cs"/>
                      </a:endParaRPr>
                    </a:p>
                  </a:txBody>
                  <a:tcPr marL="126000" marR="126000" marT="54000" marB="540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087683949"/>
                  </a:ext>
                </a:extLst>
              </a:tr>
            </a:tbl>
          </a:graphicData>
        </a:graphic>
      </p:graphicFrame>
    </p:spTree>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B23D8-3BDF-2E75-0656-6BD70133E345}"/>
            </a:ext>
          </a:extLst>
        </p:cNvPr>
        <p:cNvGrpSpPr/>
        <p:nvPr/>
      </p:nvGrpSpPr>
      <p:grpSpPr>
        <a:xfrm>
          <a:off x="0" y="0"/>
          <a:ext cx="0" cy="0"/>
          <a:chOff x="0" y="0"/>
          <a:chExt cx="0" cy="0"/>
        </a:xfrm>
      </p:grpSpPr>
      <p:graphicFrame>
        <p:nvGraphicFramePr>
          <p:cNvPr id="2" name="Group 93">
            <a:extLst>
              <a:ext uri="{FF2B5EF4-FFF2-40B4-BE49-F238E27FC236}">
                <a16:creationId xmlns:a16="http://schemas.microsoft.com/office/drawing/2014/main" id="{7895C989-4915-1C10-CFD2-351BF6A04AC9}"/>
              </a:ext>
            </a:extLst>
          </p:cNvPr>
          <p:cNvGraphicFramePr>
            <a:graphicFrameLocks/>
          </p:cNvGraphicFramePr>
          <p:nvPr>
            <p:extLst>
              <p:ext uri="{D42A27DB-BD31-4B8C-83A1-F6EECF244321}">
                <p14:modId xmlns:p14="http://schemas.microsoft.com/office/powerpoint/2010/main" val="2007527367"/>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charset="0"/>
                        </a:rPr>
                        <a:t>Pilaoc @ </a:t>
                      </a:r>
                      <a:endParaRPr kumimoji="0" lang="en-US" sz="2400" b="1" i="0" u="none" strike="noStrike" cap="none" normalizeH="0" baseline="0" dirty="0">
                        <a:ln>
                          <a:noFill/>
                        </a:ln>
                        <a:solidFill>
                          <a:srgbClr val="FF9900"/>
                        </a:solidFill>
                        <a:effectLst/>
                        <a:latin typeface="CS Avva Shenouda" panose="020B7200000000000000" pitchFamily="34" charset="0"/>
                        <a:cs typeface="Arial" charset="0"/>
                      </a:endParaRPr>
                    </a:p>
                  </a:txBody>
                  <a:tcPr marL="126000" marR="126000" marT="54000" marB="5400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الشَّعْبُ : </a:t>
                      </a:r>
                      <a:endParaRPr kumimoji="0" lang="ar-SA" sz="2400" b="1" i="0" u="none" strike="noStrike" cap="none" normalizeH="0" baseline="0" dirty="0">
                        <a:ln>
                          <a:noFill/>
                        </a:ln>
                        <a:solidFill>
                          <a:srgbClr val="FF9900"/>
                        </a:solidFill>
                        <a:effectLst/>
                        <a:latin typeface="Arial" charset="0"/>
                        <a:cs typeface="Arial" charset="0"/>
                      </a:endParaRPr>
                    </a:p>
                  </a:txBody>
                  <a:tcPr marL="126000" marR="126000" marT="54000" marB="54000" anchor="ct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4000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9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Hiten ni`precbi`a @ `nte ]:e`otokoc `e;ouab Mari`a @ `p{oic `ari`hmot nan @ `mpi,w `ebol `nte nennobi. </a:t>
                      </a:r>
                      <a:endParaRPr kumimoji="0" lang="en-US" sz="39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endParaRPr>
                    </a:p>
                  </a:txBody>
                  <a:tcPr marL="126000" marR="126000" marT="54000" marB="5400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6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Par les intercessions de la mère de Dieu, Sainte Marie, Seigneur, accorde-nous, la rémission de nos péchés. </a:t>
                      </a:r>
                      <a:endParaRPr kumimoji="0" lang="fr-FR" sz="36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txBody>
                  <a:tcPr marL="126000" marR="126000" marT="54000" marB="5400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400" b="1" i="0" u="none" strike="noStrike" kern="1200" cap="none" spc="0" normalizeH="0" baseline="0" noProof="0">
                          <a:ln>
                            <a:noFill/>
                          </a:ln>
                          <a:solidFill>
                            <a:schemeClr val="tx1"/>
                          </a:solidFill>
                          <a:effectLst/>
                          <a:uLnTx/>
                          <a:uFillTx/>
                          <a:latin typeface="Arial" charset="0"/>
                          <a:ea typeface="+mn-ea"/>
                          <a:cs typeface="+mn-cs"/>
                        </a:rPr>
                        <a:t>بِشَفَاعَاتِ، وَالِدَةِ الإِلٰهِ الْقِدِّيسَةِ مَرْيَمَ، يَا رَبُّ أَنْعِمْ لَنَا، بِمَغْفِرَةِ خَطَايَانَا.</a:t>
                      </a:r>
                      <a:endParaRPr kumimoji="0" lang="ar-SA" sz="4400" b="1" i="0" u="none" strike="noStrike" kern="1200" cap="none" spc="0" normalizeH="0" baseline="0" noProof="0" dirty="0">
                        <a:ln>
                          <a:noFill/>
                        </a:ln>
                        <a:solidFill>
                          <a:schemeClr val="tx1"/>
                        </a:solidFill>
                        <a:effectLst/>
                        <a:uLnTx/>
                        <a:uFillTx/>
                        <a:latin typeface="Arial" charset="0"/>
                        <a:ea typeface="+mn-ea"/>
                        <a:cs typeface="+mn-cs"/>
                      </a:endParaRPr>
                    </a:p>
                  </a:txBody>
                  <a:tcPr marL="126000" marR="126000" marT="54000" marB="540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087683949"/>
                  </a:ext>
                </a:extLst>
              </a:tr>
            </a:tbl>
          </a:graphicData>
        </a:graphic>
      </p:graphicFrame>
    </p:spTree>
    <p:extLst>
      <p:ext uri="{BB962C8B-B14F-4D97-AF65-F5344CB8AC3E}">
        <p14:creationId xmlns:p14="http://schemas.microsoft.com/office/powerpoint/2010/main" val="1549101918"/>
      </p:ext>
    </p:extLst>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A57C5-6A66-37D1-EE29-2F5C07C114DA}"/>
            </a:ext>
          </a:extLst>
        </p:cNvPr>
        <p:cNvGrpSpPr/>
        <p:nvPr/>
      </p:nvGrpSpPr>
      <p:grpSpPr>
        <a:xfrm>
          <a:off x="0" y="0"/>
          <a:ext cx="0" cy="0"/>
          <a:chOff x="0" y="0"/>
          <a:chExt cx="0" cy="0"/>
        </a:xfrm>
      </p:grpSpPr>
      <p:graphicFrame>
        <p:nvGraphicFramePr>
          <p:cNvPr id="2" name="Group 93">
            <a:extLst>
              <a:ext uri="{FF2B5EF4-FFF2-40B4-BE49-F238E27FC236}">
                <a16:creationId xmlns:a16="http://schemas.microsoft.com/office/drawing/2014/main" id="{72451CA4-E0F0-E004-AA18-0C0D2F620542}"/>
              </a:ext>
            </a:extLst>
          </p:cNvPr>
          <p:cNvGraphicFramePr>
            <a:graphicFrameLocks/>
          </p:cNvGraphicFramePr>
          <p:nvPr>
            <p:extLst>
              <p:ext uri="{D42A27DB-BD31-4B8C-83A1-F6EECF244321}">
                <p14:modId xmlns:p14="http://schemas.microsoft.com/office/powerpoint/2010/main" val="2637655262"/>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9400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Tenouwst</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mmok</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`w P=,=c @ nem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pekIwt</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n`aga;oc</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 nem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pi`Pneuma</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=e=;=u @ je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ak`i</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aktwnk</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akcw</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mmon</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defRPr/>
                      </a:pPr>
                      <a:endPar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Eleoc</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irynyc</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uci`a</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r>
                        <a:rPr kumimoji="0" lang="en-US" sz="3600" b="1" i="0" u="none" strike="noStrike" kern="1200" cap="none" spc="0" normalizeH="0" baseline="0" noProof="0" dirty="0" err="1">
                          <a:ln>
                            <a:noFill/>
                          </a:ln>
                          <a:solidFill>
                            <a:schemeClr val="tx1"/>
                          </a:solidFill>
                          <a:effectLst/>
                          <a:uLnTx/>
                          <a:uFillTx/>
                          <a:latin typeface="CS Avva Shenouda" panose="020B7200000000000000" pitchFamily="34" charset="0"/>
                          <a:ea typeface="+mn-ea"/>
                          <a:cs typeface="Arial" charset="0"/>
                        </a:rPr>
                        <a:t>enecewc</a:t>
                      </a:r>
                      <a:r>
                        <a:rPr kumimoji="0" lang="en-US" sz="36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rPr>
                        <a:t>. </a:t>
                      </a:r>
                    </a:p>
                  </a:txBody>
                  <a:tcPr marL="126000" marR="126000" marT="54000" marB="5400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rPr>
                        <a:t>Nous T’adorons ô Christ, avec Ton Père très Bon et le Saint Esprit, car Tu es (venu / ressuscité) et Tu nous as sauvés. </a:t>
                      </a:r>
                    </a:p>
                    <a:p>
                      <a:pPr marL="0" marR="0" lvl="0" indent="0" algn="just" defTabSz="914400" rtl="0" eaLnBrk="1" fontAlgn="base" latinLnBrk="0" hangingPunct="1">
                        <a:lnSpc>
                          <a:spcPct val="100000"/>
                        </a:lnSpc>
                        <a:spcBef>
                          <a:spcPts val="0"/>
                        </a:spcBef>
                        <a:spcAft>
                          <a:spcPct val="0"/>
                        </a:spcAft>
                        <a:buClrTx/>
                        <a:buSzTx/>
                        <a:buFontTx/>
                        <a:buNone/>
                        <a:tabLst/>
                        <a:defRPr/>
                      </a:pPr>
                      <a:endParaRPr kumimoji="0" lang="fr-FR" sz="3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4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rPr>
                        <a:t>Miséricorde de paix, sacrifice de louange. </a:t>
                      </a:r>
                    </a:p>
                  </a:txBody>
                  <a:tcPr marL="126000" marR="126000" marT="54000" marB="5400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100" b="1" i="0" u="none" strike="noStrike" kern="1200" cap="none" spc="0" normalizeH="0" baseline="0" noProof="0" dirty="0">
                          <a:ln>
                            <a:noFill/>
                          </a:ln>
                          <a:solidFill>
                            <a:schemeClr val="tx1"/>
                          </a:solidFill>
                          <a:effectLst/>
                          <a:uLnTx/>
                          <a:uFillTx/>
                          <a:latin typeface="Arial" charset="0"/>
                          <a:ea typeface="+mn-ea"/>
                          <a:cs typeface="+mn-cs"/>
                        </a:rPr>
                        <a:t>نَسْجُدُ لَكَ أَيُّهَا الْمَسِيحُ، مَعَ أَبِيكَ الصَّالِحِ، وَالرُّوحِ الْقُدُسِ، لِأَنَّكَ (أَتَيْتَ</a:t>
                      </a:r>
                      <a:r>
                        <a:rPr kumimoji="0" lang="fr-FR" sz="4100" b="1" i="0" u="none" strike="noStrike" kern="1200" cap="none" spc="0" normalizeH="0" baseline="0" noProof="0" dirty="0">
                          <a:ln>
                            <a:noFill/>
                          </a:ln>
                          <a:solidFill>
                            <a:schemeClr val="tx1"/>
                          </a:solidFill>
                          <a:effectLst/>
                          <a:uLnTx/>
                          <a:uFillTx/>
                          <a:latin typeface="Arial" charset="0"/>
                          <a:ea typeface="+mn-ea"/>
                          <a:cs typeface="+mn-cs"/>
                        </a:rPr>
                        <a:t> </a:t>
                      </a:r>
                      <a:r>
                        <a:rPr kumimoji="0" lang="ar-SA" sz="4100" b="1" i="0" u="none" strike="noStrike" kern="1200" cap="none" spc="0" normalizeH="0" baseline="0" noProof="0" dirty="0">
                          <a:ln>
                            <a:noFill/>
                          </a:ln>
                          <a:solidFill>
                            <a:schemeClr val="tx1"/>
                          </a:solidFill>
                          <a:effectLst/>
                          <a:uLnTx/>
                          <a:uFillTx/>
                          <a:latin typeface="Arial" charset="0"/>
                          <a:ea typeface="+mn-ea"/>
                          <a:cs typeface="+mn-cs"/>
                        </a:rPr>
                        <a:t>/</a:t>
                      </a:r>
                      <a:r>
                        <a:rPr kumimoji="0" lang="fr-FR" sz="4100" b="1" i="0" u="none" strike="noStrike" kern="1200" cap="none" spc="0" normalizeH="0" baseline="0" noProof="0" dirty="0">
                          <a:ln>
                            <a:noFill/>
                          </a:ln>
                          <a:solidFill>
                            <a:schemeClr val="tx1"/>
                          </a:solidFill>
                          <a:effectLst/>
                          <a:uLnTx/>
                          <a:uFillTx/>
                          <a:latin typeface="Arial" charset="0"/>
                          <a:ea typeface="+mn-ea"/>
                          <a:cs typeface="+mn-cs"/>
                        </a:rPr>
                        <a:t> </a:t>
                      </a:r>
                      <a:r>
                        <a:rPr kumimoji="0" lang="ar-SA" sz="4100" b="1" i="0" u="none" strike="noStrike" kern="1200" cap="none" spc="0" normalizeH="0" baseline="0" noProof="0" dirty="0">
                          <a:ln>
                            <a:noFill/>
                          </a:ln>
                          <a:solidFill>
                            <a:schemeClr val="tx1"/>
                          </a:solidFill>
                          <a:effectLst/>
                          <a:uLnTx/>
                          <a:uFillTx/>
                          <a:latin typeface="Arial" charset="0"/>
                          <a:ea typeface="+mn-ea"/>
                          <a:cs typeface="+mn-cs"/>
                        </a:rPr>
                        <a:t>قُمْتَ) وَخَلَّصْتَنَا.</a:t>
                      </a:r>
                      <a:r>
                        <a:rPr kumimoji="0" lang="fr-FR" sz="4100" b="1" i="0" u="none" strike="noStrike" kern="1200" cap="none" spc="0" normalizeH="0" baseline="0" noProof="0" dirty="0">
                          <a:ln>
                            <a:noFill/>
                          </a:ln>
                          <a:solidFill>
                            <a:schemeClr val="tx1"/>
                          </a:solidFill>
                          <a:effectLst/>
                          <a:uLnTx/>
                          <a:uFillTx/>
                          <a:latin typeface="Arial" charset="0"/>
                          <a:ea typeface="+mn-ea"/>
                          <a:cs typeface="+mn-cs"/>
                        </a:rPr>
                        <a:t> </a:t>
                      </a:r>
                    </a:p>
                    <a:p>
                      <a:pPr marL="0" marR="0" lvl="0" indent="0" algn="just" defTabSz="914400" rtl="1" eaLnBrk="1" fontAlgn="base" latinLnBrk="0" hangingPunct="1">
                        <a:lnSpc>
                          <a:spcPct val="100000"/>
                        </a:lnSpc>
                        <a:spcBef>
                          <a:spcPts val="0"/>
                        </a:spcBef>
                        <a:spcAft>
                          <a:spcPct val="0"/>
                        </a:spcAft>
                        <a:buClrTx/>
                        <a:buSzTx/>
                        <a:buFontTx/>
                        <a:buNone/>
                        <a:tabLst/>
                        <a:defRPr/>
                      </a:pPr>
                      <a:endParaRPr kumimoji="0" lang="ar-SA" sz="4100" b="1" i="0" u="none" strike="noStrike" kern="1200" cap="none" spc="0" normalizeH="0" baseline="0" noProof="0" dirty="0">
                        <a:ln>
                          <a:noFill/>
                        </a:ln>
                        <a:solidFill>
                          <a:schemeClr val="tx1"/>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100" b="1" i="0" u="none" strike="noStrike" kern="1200" cap="none" spc="0" normalizeH="0" baseline="0" noProof="0" dirty="0">
                          <a:ln>
                            <a:noFill/>
                          </a:ln>
                          <a:solidFill>
                            <a:schemeClr val="tx1"/>
                          </a:solidFill>
                          <a:effectLst/>
                          <a:uLnTx/>
                          <a:uFillTx/>
                          <a:latin typeface="Arial" charset="0"/>
                          <a:ea typeface="+mn-ea"/>
                          <a:cs typeface="+mn-cs"/>
                        </a:rPr>
                        <a:t>رَحْمَةُ السَّلَامِ، ذَبِيحَةُ التَّسْبِيحِ.</a:t>
                      </a:r>
                      <a:r>
                        <a:rPr kumimoji="0" lang="fr-FR" sz="4100" b="1" i="0" u="none" strike="noStrike" kern="1200" cap="none" spc="0" normalizeH="0" baseline="0" noProof="0" dirty="0">
                          <a:ln>
                            <a:noFill/>
                          </a:ln>
                          <a:solidFill>
                            <a:schemeClr val="tx1"/>
                          </a:solidFill>
                          <a:effectLst/>
                          <a:uLnTx/>
                          <a:uFillTx/>
                          <a:latin typeface="Arial" charset="0"/>
                          <a:ea typeface="+mn-ea"/>
                          <a:cs typeface="+mn-cs"/>
                        </a:rPr>
                        <a:t> </a:t>
                      </a:r>
                      <a:endParaRPr kumimoji="0" lang="ar-SA" sz="4100" b="1" i="0" u="none" strike="noStrike" kern="1200" cap="none" spc="0" normalizeH="0" baseline="0" noProof="0" dirty="0">
                        <a:ln>
                          <a:noFill/>
                        </a:ln>
                        <a:solidFill>
                          <a:schemeClr val="tx1"/>
                        </a:solidFill>
                        <a:effectLst/>
                        <a:uLnTx/>
                        <a:uFillTx/>
                        <a:latin typeface="Arial" charset="0"/>
                        <a:ea typeface="+mn-ea"/>
                        <a:cs typeface="+mn-cs"/>
                      </a:endParaRPr>
                    </a:p>
                  </a:txBody>
                  <a:tcPr marL="126000" marR="126000" marT="54000" marB="540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087683949"/>
                  </a:ext>
                </a:extLst>
              </a:tr>
            </a:tbl>
          </a:graphicData>
        </a:graphic>
      </p:graphicFrame>
    </p:spTree>
    <p:extLst>
      <p:ext uri="{BB962C8B-B14F-4D97-AF65-F5344CB8AC3E}">
        <p14:creationId xmlns:p14="http://schemas.microsoft.com/office/powerpoint/2010/main" val="3156625178"/>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4B6E3-B350-363A-6E14-D6CEAF518E40}"/>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2D76CC73-102F-16BA-6169-71707EB53775}"/>
              </a:ext>
            </a:extLst>
          </p:cNvPr>
          <p:cNvGraphicFramePr>
            <a:graphicFrameLocks noGrp="1"/>
          </p:cNvGraphicFramePr>
          <p:nvPr>
            <p:extLst>
              <p:ext uri="{D42A27DB-BD31-4B8C-83A1-F6EECF244321}">
                <p14:modId xmlns:p14="http://schemas.microsoft.com/office/powerpoint/2010/main" val="3893904324"/>
              </p:ext>
            </p:extLst>
          </p:nvPr>
        </p:nvGraphicFramePr>
        <p:xfrm>
          <a:off x="426000" y="55732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a:solidFill>
                            <a:srgbClr val="FF9900"/>
                          </a:solidFill>
                          <a:latin typeface="CS Avva Shenouda" panose="020B7200000000000000" pitchFamily="34" charset="0"/>
                          <a:ea typeface="+mn-ea"/>
                          <a:cs typeface="+mn-cs"/>
                        </a:rPr>
                        <a:t>Piouyb @ </a:t>
                      </a:r>
                      <a:endParaRPr lang="fr-FR" sz="2400" b="1" i="0" u="none" strike="noStrike" kern="1200" baseline="0" dirty="0">
                        <a:solidFill>
                          <a:srgbClr val="FF9900"/>
                        </a:solidFill>
                        <a:latin typeface="CS Avva Shenouda" panose="020B7200000000000000" pitchFamily="34" charset="0"/>
                        <a:ea typeface="+mn-ea"/>
                        <a:cs typeface="+mn-cs"/>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a:ln>
                            <a:noFill/>
                          </a:ln>
                          <a:solidFill>
                            <a:srgbClr val="FF9900"/>
                          </a:solidFill>
                          <a:effectLst/>
                          <a:latin typeface="Book Antiqua" panose="02040602050305030304" pitchFamily="18" charset="0"/>
                          <a:cs typeface="Arial" charset="0"/>
                        </a:rPr>
                        <a:t>الْكَاهِنُ : </a:t>
                      </a:r>
                      <a:endParaRPr kumimoji="0" lang="en-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78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a:solidFill>
                            <a:schemeClr val="tx1"/>
                          </a:solidFill>
                          <a:latin typeface="CS Avva Shenouda" panose="020B7200000000000000" pitchFamily="34" charset="0"/>
                          <a:ea typeface="+mn-ea"/>
                          <a:cs typeface="+mn-cs"/>
                        </a:rPr>
                        <a:t>`</a:t>
                      </a:r>
                      <a:r>
                        <a:rPr lang="fr-FR" sz="2400" b="1" i="0" u="none" strike="noStrike" kern="1200" baseline="0">
                          <a:solidFill>
                            <a:schemeClr val="tx1"/>
                          </a:solidFill>
                          <a:latin typeface="Avva_Marcos" panose="04020500000000000000" pitchFamily="82" charset="0"/>
                          <a:ea typeface="+mn-ea"/>
                          <a:cs typeface="+mn-cs"/>
                        </a:rPr>
                        <a:t>#</a:t>
                      </a:r>
                      <a:r>
                        <a:rPr lang="fr-FR" sz="2400" b="1" i="0" u="none" strike="noStrike" kern="1200" baseline="0">
                          <a:solidFill>
                            <a:schemeClr val="tx1"/>
                          </a:solidFill>
                          <a:latin typeface="CS Avva Shenouda" panose="020B7200000000000000" pitchFamily="34" charset="0"/>
                          <a:ea typeface="+mn-ea"/>
                          <a:cs typeface="+mn-cs"/>
                        </a:rPr>
                        <a:t> `agapy tou :eou ke Patroc ke `y ,arictou Monogenouc `Uiou Kuriou de ke :eou ke Cwtyroc `ymwn Iycou `&lt;rictou @ ke `y koinwni`a ke `y dwre`a tou `Agiou `Pneumatoc `i`y meta pantwn `umwn. </a:t>
                      </a:r>
                      <a:endParaRPr lang="fr-FR" sz="2400" b="1" i="0" u="none" strike="noStrike" kern="1200" baseline="0" dirty="0">
                        <a:solidFill>
                          <a:schemeClr val="tx1"/>
                        </a:solidFill>
                        <a:latin typeface="CS Avva Shenouda" panose="020B7200000000000000" pitchFamily="34" charset="0"/>
                        <a:ea typeface="+mn-ea"/>
                        <a:cs typeface="+mn-cs"/>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algn="just" rtl="0">
                        <a:lnSpc>
                          <a:spcPct val="100000"/>
                        </a:lnSpc>
                      </a:pPr>
                      <a:r>
                        <a:rPr lang="en-CA" sz="2300" b="1" u="none">
                          <a:solidFill>
                            <a:schemeClr val="tx1"/>
                          </a:solidFill>
                          <a:latin typeface="Book Antiqua" panose="02040602050305030304" pitchFamily="18" charset="0"/>
                          <a:cs typeface="Arial" panose="020B0604020202020204" pitchFamily="34" charset="0"/>
                        </a:rPr>
                        <a:t>Que l’amour de Dieu le Père, la grâce du Fils unique notre Seigneur, notre Dieu et notre Sauveur Jésus-Christ, La communion et les dons du Saint-Esprit soient avec vous tous. </a:t>
                      </a:r>
                      <a:endParaRPr lang="en-CA" sz="2300" b="1" u="none" dirty="0">
                        <a:solidFill>
                          <a:schemeClr val="tx1"/>
                        </a:solidFill>
                        <a:latin typeface="Book Antiqua" panose="02040602050305030304" pitchFamily="18" charset="0"/>
                        <a:cs typeface="Arial" panose="020B0604020202020204" pitchFamily="34" charset="0"/>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a:ln>
                            <a:noFill/>
                          </a:ln>
                          <a:solidFill>
                            <a:schemeClr val="tx1"/>
                          </a:solidFill>
                          <a:effectLst/>
                          <a:latin typeface="Book Antiqua" panose="02040602050305030304" pitchFamily="18" charset="0"/>
                          <a:ea typeface="MS Mincho" pitchFamily="49" charset="-128"/>
                          <a:cs typeface="+mn-cs"/>
                        </a:rPr>
                        <a:t>مَحَبَّةُ ٱللهِ ٱلْآبِ، وَنِعْمَةُ ٱلِٱبْنِ ٱلْوَحِيدِ، رَبِّنَا وَإِلَهِنَا وَمُخَلِّصِنَا يَسُوعَ ٱلْمَسِيحِ، وَشَرِكَةُ وَمَوْهِبَةُ ٱلرُّوحِ ٱلْقُدُسِ، تَكُونُ مَعَ جَمِيعِكُمْ. </a:t>
                      </a:r>
                      <a:endParaRPr kumimoji="0" lang="fr-FR" sz="3200" b="1" i="0" u="none" strike="noStrike" cap="none" normalizeH="0" baseline="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pitchFamily="34" charset="0"/>
                        </a:rPr>
                        <a:t>Pilaoc @ </a:t>
                      </a:r>
                      <a:endParaRPr kumimoji="0" lang="en-US" sz="2400" b="1" i="0" u="none" strike="noStrike" cap="none" normalizeH="0" baseline="0" dirty="0">
                        <a:ln>
                          <a:noFill/>
                        </a:ln>
                        <a:solidFill>
                          <a:srgbClr val="FF9900"/>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a:ln>
                            <a:noFill/>
                          </a:ln>
                          <a:solidFill>
                            <a:srgbClr val="FF9900"/>
                          </a:solidFill>
                          <a:effectLst/>
                          <a:latin typeface="Book Antiqua" panose="02040602050305030304" pitchFamily="18" charset="0"/>
                          <a:cs typeface="Arial" charset="0"/>
                        </a:rPr>
                        <a:t>الشَّعْبُ : </a:t>
                      </a:r>
                      <a:endParaRPr kumimoji="0" lang="en-US"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0800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cap="none" normalizeH="0" baseline="0">
                          <a:ln>
                            <a:noFill/>
                          </a:ln>
                          <a:solidFill>
                            <a:schemeClr val="tx1"/>
                          </a:solidFill>
                          <a:effectLst/>
                          <a:latin typeface="CS Avva Shenouda" panose="020B7200000000000000" pitchFamily="34" charset="0"/>
                          <a:cs typeface="Arial" pitchFamily="34" charset="0"/>
                        </a:rPr>
                        <a:t>Ke meta tou `pneumatoc cou. </a:t>
                      </a:r>
                      <a:endParaRPr kumimoji="0" lang="en-US" sz="2800" b="1" i="0" u="none" strike="noStrike" cap="none" normalizeH="0" baseline="0" dirty="0">
                        <a:ln>
                          <a:noFill/>
                        </a:ln>
                        <a:solidFill>
                          <a:schemeClr val="tx1"/>
                        </a:solidFill>
                        <a:effectLst/>
                        <a:latin typeface="CS Avva Shenouda" panose="020B7200000000000000" pitchFamily="34" charset="0"/>
                        <a:cs typeface="Arial" pitchFamily="34" charset="0"/>
                      </a:endParaRPr>
                    </a:p>
                  </a:txBody>
                  <a:tcPr marL="126000" marR="126000" marT="54000" marB="5400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800" b="1" i="0" u="none" strike="noStrike" cap="none" normalizeH="0" baseline="0">
                          <a:ln>
                            <a:noFill/>
                          </a:ln>
                          <a:solidFill>
                            <a:schemeClr val="tx1"/>
                          </a:solidFill>
                          <a:effectLst/>
                          <a:latin typeface="Book Antiqua" panose="02040602050305030304" pitchFamily="18" charset="0"/>
                          <a:ea typeface="MS Mincho" pitchFamily="49" charset="-128"/>
                          <a:cs typeface="Arial" pitchFamily="34" charset="0"/>
                        </a:rPr>
                        <a:t>Et avec votre esprit. </a:t>
                      </a:r>
                      <a:endParaRPr kumimoji="0" lang="ar-SA" sz="2800" b="1" i="0" u="none" strike="noStrike" cap="none" normalizeH="0" baseline="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1" i="0" u="none" strike="noStrike" cap="none" normalizeH="0" baseline="0">
                          <a:ln>
                            <a:noFill/>
                          </a:ln>
                          <a:solidFill>
                            <a:schemeClr val="tx1"/>
                          </a:solidFill>
                          <a:effectLst/>
                          <a:latin typeface="Book Antiqua" panose="02040602050305030304" pitchFamily="18" charset="0"/>
                          <a:ea typeface="MS Mincho" pitchFamily="49" charset="-128"/>
                          <a:cs typeface="+mn-cs"/>
                        </a:rPr>
                        <a:t>وَمَعَ رُوحِكَ أَيْضاً. </a:t>
                      </a:r>
                      <a:endParaRPr kumimoji="0" lang="ar-SA" sz="2800" b="1" i="0" u="none" strike="noStrike" cap="none" normalizeH="0" baseline="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555280017"/>
                  </a:ext>
                </a:extLst>
              </a:tr>
            </a:tbl>
          </a:graphicData>
        </a:graphic>
      </p:graphicFrame>
      <p:graphicFrame>
        <p:nvGraphicFramePr>
          <p:cNvPr id="2" name="Tableau 1">
            <a:extLst>
              <a:ext uri="{FF2B5EF4-FFF2-40B4-BE49-F238E27FC236}">
                <a16:creationId xmlns:a16="http://schemas.microsoft.com/office/drawing/2014/main" id="{576051D3-446A-8C96-7B16-2C88C7D309AC}"/>
              </a:ext>
            </a:extLst>
          </p:cNvPr>
          <p:cNvGraphicFramePr>
            <a:graphicFrameLocks noGrp="1"/>
          </p:cNvGraphicFramePr>
          <p:nvPr>
            <p:extLst>
              <p:ext uri="{D42A27DB-BD31-4B8C-83A1-F6EECF244321}">
                <p14:modId xmlns:p14="http://schemas.microsoft.com/office/powerpoint/2010/main" val="89627559"/>
              </p:ext>
            </p:extLst>
          </p:nvPr>
        </p:nvGraphicFramePr>
        <p:xfrm>
          <a:off x="2032000" y="6501"/>
          <a:ext cx="8128000" cy="5486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509322960"/>
                    </a:ext>
                  </a:extLst>
                </a:gridCol>
              </a:tblGrid>
              <a:tr h="452499">
                <a:tc>
                  <a:txBody>
                    <a:bodyPr/>
                    <a:lstStyle/>
                    <a:p>
                      <a:pPr algn="ctr"/>
                      <a:r>
                        <a:rPr lang="fr-FR" sz="2800">
                          <a:latin typeface="Arial" panose="020B0604020202020204" pitchFamily="34" charset="0"/>
                        </a:rPr>
                        <a:t>Le Lakkan - </a:t>
                      </a:r>
                      <a:r>
                        <a:rPr lang="ar-SA" sz="2800" kern="1200">
                          <a:solidFill>
                            <a:schemeClr val="tx1"/>
                          </a:solidFill>
                          <a:effectLst/>
                          <a:latin typeface="Arial" panose="020B0604020202020204" pitchFamily="34" charset="0"/>
                          <a:ea typeface="+mn-ea"/>
                          <a:cs typeface="+mn-cs"/>
                        </a:rPr>
                        <a:t>اللقان</a:t>
                      </a:r>
                      <a:endParaRPr lang="fr-FR" sz="2800" dirty="0">
                        <a:latin typeface="Arial" panose="020B0604020202020204" pitchFamily="34"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3546386"/>
                  </a:ext>
                </a:extLst>
              </a:tr>
            </a:tbl>
          </a:graphicData>
        </a:graphic>
      </p:graphicFrame>
    </p:spTree>
    <p:extLst>
      <p:ext uri="{BB962C8B-B14F-4D97-AF65-F5344CB8AC3E}">
        <p14:creationId xmlns:p14="http://schemas.microsoft.com/office/powerpoint/2010/main" val="388222150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7090" name="Group 2"/>
          <p:cNvGraphicFramePr>
            <a:graphicFrameLocks noGrp="1"/>
          </p:cNvGraphicFramePr>
          <p:nvPr>
            <p:extLst>
              <p:ext uri="{D42A27DB-BD31-4B8C-83A1-F6EECF244321}">
                <p14:modId xmlns:p14="http://schemas.microsoft.com/office/powerpoint/2010/main" val="4003868086"/>
              </p:ext>
            </p:extLst>
          </p:nvPr>
        </p:nvGraphicFramePr>
        <p:xfrm>
          <a:off x="426000" y="459001"/>
          <a:ext cx="11340000" cy="5939998"/>
        </p:xfrm>
        <a:graphic>
          <a:graphicData uri="http://schemas.openxmlformats.org/drawingml/2006/table">
            <a:tbl>
              <a:tblPr/>
              <a:tblGrid>
                <a:gridCol w="4023870">
                  <a:extLst>
                    <a:ext uri="{9D8B030D-6E8A-4147-A177-3AD203B41FA5}">
                      <a16:colId xmlns:a16="http://schemas.microsoft.com/office/drawing/2014/main" val="20000"/>
                    </a:ext>
                  </a:extLst>
                </a:gridCol>
                <a:gridCol w="4023870">
                  <a:extLst>
                    <a:ext uri="{9D8B030D-6E8A-4147-A177-3AD203B41FA5}">
                      <a16:colId xmlns:a16="http://schemas.microsoft.com/office/drawing/2014/main" val="20001"/>
                    </a:ext>
                  </a:extLst>
                </a:gridCol>
                <a:gridCol w="3292260">
                  <a:extLst>
                    <a:ext uri="{9D8B030D-6E8A-4147-A177-3AD203B41FA5}">
                      <a16:colId xmlns:a16="http://schemas.microsoft.com/office/drawing/2014/main" val="20002"/>
                    </a:ext>
                  </a:extLst>
                </a:gridCol>
              </a:tblGrid>
              <a:tr h="479544">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a:ln>
                            <a:noFill/>
                          </a:ln>
                          <a:solidFill>
                            <a:srgbClr val="FF9900"/>
                          </a:solidFill>
                          <a:effectLst/>
                          <a:latin typeface="CS Avva Shenouda" panose="020B7200000000000000" pitchFamily="34" charset="0"/>
                          <a:cs typeface="Arial" charset="0"/>
                        </a:rPr>
                        <a:t>Piouyb @ </a:t>
                      </a:r>
                      <a:endParaRPr kumimoji="0" lang="en-US" sz="2400" b="1" i="0" u="none" strike="noStrike" cap="none" normalizeH="0" baseline="0" dirty="0">
                        <a:ln>
                          <a:noFill/>
                        </a:ln>
                        <a:solidFill>
                          <a:srgbClr val="FF9900"/>
                        </a:solidFill>
                        <a:effectLst/>
                        <a:latin typeface="CS Avva Shenouda" panose="020B7200000000000000" pitchFamily="34"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الْكَاهِنُ : </a:t>
                      </a:r>
                      <a:endParaRPr kumimoji="0" lang="ar-EG" sz="2400" b="1" i="0" u="none" strike="noStrike" cap="none" normalizeH="0" baseline="0" dirty="0">
                        <a:ln>
                          <a:noFill/>
                        </a:ln>
                        <a:solidFill>
                          <a:srgbClr val="FF9900"/>
                        </a:solidFill>
                        <a:effectLst/>
                        <a:latin typeface="Arial"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010626">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`Anw `umwn tac kardiac. </a:t>
                      </a:r>
                      <a:endParaRPr kumimoji="0" lang="en-US" sz="2800" b="1" i="1" u="none" strike="noStrike" kern="1200" cap="none" spc="0" normalizeH="0" baseline="0" noProof="0" dirty="0">
                        <a:ln>
                          <a:noFill/>
                        </a:ln>
                        <a:solidFill>
                          <a:schemeClr val="tx1"/>
                        </a:solidFill>
                        <a:effectLst/>
                        <a:uLnTx/>
                        <a:uFillTx/>
                        <a:latin typeface="CS Avva Shenouda" panose="020B7200000000000000" pitchFamily="34" charset="0"/>
                        <a:ea typeface="+mn-ea"/>
                        <a:cs typeface="Times New Roman" pitchFamily="18" charset="0"/>
                      </a:endParaRPr>
                    </a:p>
                  </a:txBody>
                  <a:tcPr marL="126000" marR="126000" marT="54000" marB="5400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28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Élevez vos cœurs. </a:t>
                      </a:r>
                      <a:endParaRPr kumimoji="0" lang="fr-CA" sz="28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txBody>
                  <a:tcPr marL="126000" marR="126000" marT="54000" marB="5400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SA" sz="3200" b="1" i="0" u="none" strike="noStrike" kern="1200" cap="none" spc="0" normalizeH="0" baseline="0" noProof="0">
                          <a:ln>
                            <a:noFill/>
                          </a:ln>
                          <a:solidFill>
                            <a:schemeClr val="tx1"/>
                          </a:solidFill>
                          <a:effectLst/>
                          <a:uLnTx/>
                          <a:uFillTx/>
                          <a:latin typeface="Arial" charset="0"/>
                          <a:ea typeface="+mn-ea"/>
                          <a:cs typeface="+mn-cs"/>
                        </a:rPr>
                        <a:t>اِرْفَعُوا قُلُوبَكُمْ.</a:t>
                      </a:r>
                      <a:r>
                        <a:rPr kumimoji="0" lang="fr-FR" sz="3200" b="1" i="0" u="none" strike="noStrike" kern="1200" cap="none" spc="0" normalizeH="0" baseline="0" noProof="0">
                          <a:ln>
                            <a:noFill/>
                          </a:ln>
                          <a:solidFill>
                            <a:schemeClr val="tx1"/>
                          </a:solidFill>
                          <a:effectLst/>
                          <a:uLnTx/>
                          <a:uFillTx/>
                          <a:latin typeface="Arial" charset="0"/>
                          <a:ea typeface="+mn-ea"/>
                          <a:cs typeface="+mn-cs"/>
                        </a:rPr>
                        <a:t> </a:t>
                      </a:r>
                      <a:endParaRPr kumimoji="0" lang="en-US" sz="3200" b="1" i="0" u="none" strike="noStrike" kern="1200" cap="none" spc="0" normalizeH="0" baseline="0" noProof="0" dirty="0">
                        <a:ln>
                          <a:noFill/>
                        </a:ln>
                        <a:solidFill>
                          <a:schemeClr val="tx1"/>
                        </a:solidFill>
                        <a:effectLst/>
                        <a:uLnTx/>
                        <a:uFillTx/>
                        <a:latin typeface="Arial" charset="0"/>
                        <a:ea typeface="+mn-ea"/>
                        <a:cs typeface="Arial" charset="0"/>
                      </a:endParaRPr>
                    </a:p>
                  </a:txBody>
                  <a:tcPr marL="126000" marR="126000" marT="54000" marB="5400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4795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charset="0"/>
                        </a:rPr>
                        <a:t>Pilaoc @ </a:t>
                      </a:r>
                      <a:endParaRPr kumimoji="0" lang="en-US" sz="2400" b="1" i="0" u="none" strike="noStrike" cap="none" normalizeH="0" baseline="0" dirty="0">
                        <a:ln>
                          <a:noFill/>
                        </a:ln>
                        <a:solidFill>
                          <a:srgbClr val="FF9900"/>
                        </a:solidFill>
                        <a:effectLst/>
                        <a:latin typeface="CS Avva Shenouda" panose="020B7200000000000000" pitchFamily="34" charset="0"/>
                        <a:cs typeface="Arial" charset="0"/>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الشَّعْبُ : </a:t>
                      </a:r>
                      <a:endParaRPr kumimoji="0" lang="en-US" sz="2400" b="1" i="0" u="none" strike="noStrike" cap="none" normalizeH="0" baseline="0" dirty="0">
                        <a:ln>
                          <a:noFill/>
                        </a:ln>
                        <a:solidFill>
                          <a:srgbClr val="FF9900"/>
                        </a:solidFill>
                        <a:effectLst/>
                        <a:latin typeface="Arial" charset="0"/>
                        <a:cs typeface="Arial" charset="0"/>
                      </a:endParaRPr>
                    </a:p>
                  </a:txBody>
                  <a:tcPr marL="126000" marR="126000" marT="54000" marB="54000"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02535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CS Avva Shenouda" panose="020B7200000000000000" pitchFamily="34" charset="0"/>
                          <a:cs typeface="Arial" charset="0"/>
                        </a:rPr>
                        <a:t>`E,omen `proc ton Kurion. </a:t>
                      </a:r>
                      <a:endParaRPr kumimoji="0" lang="en-US" sz="2800" b="1" i="0" u="none" strike="noStrike" cap="none" normalizeH="0" baseline="0" dirty="0">
                        <a:ln>
                          <a:noFill/>
                        </a:ln>
                        <a:solidFill>
                          <a:schemeClr val="tx1"/>
                        </a:solidFill>
                        <a:effectLst/>
                        <a:latin typeface="CS Avva Shenouda" panose="020B7200000000000000" pitchFamily="34" charset="0"/>
                        <a:cs typeface="Arial" charset="0"/>
                      </a:endParaRPr>
                    </a:p>
                  </a:txBody>
                  <a:tcPr marL="126000" marR="126000" marT="54000" marB="5400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800" b="1" i="0" u="none" strike="noStrike" cap="none" normalizeH="0" baseline="0">
                          <a:ln>
                            <a:noFill/>
                          </a:ln>
                          <a:solidFill>
                            <a:schemeClr val="tx1"/>
                          </a:solidFill>
                          <a:effectLst/>
                          <a:latin typeface="Book Antiqua" panose="02040602050305030304" pitchFamily="18" charset="0"/>
                          <a:cs typeface="Arial" charset="0"/>
                        </a:rPr>
                        <a:t>Nous les tournons vers le Seigneur. </a:t>
                      </a:r>
                      <a:endParaRPr kumimoji="0" lang="fr-CA" sz="2800" b="1" i="0" u="none" strike="noStrike" cap="none" normalizeH="0" baseline="0" dirty="0">
                        <a:ln>
                          <a:noFill/>
                        </a:ln>
                        <a:solidFill>
                          <a:schemeClr val="tx1"/>
                        </a:solidFill>
                        <a:effectLst/>
                        <a:latin typeface="Book Antiqua" panose="02040602050305030304" pitchFamily="18" charset="0"/>
                        <a:cs typeface="Arial" charset="0"/>
                      </a:endParaRPr>
                    </a:p>
                  </a:txBody>
                  <a:tcPr marL="126000" marR="126000" marT="54000" marB="5400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200" b="1" i="0" u="none" strike="noStrike" cap="none" normalizeH="0" baseline="0">
                          <a:ln>
                            <a:noFill/>
                          </a:ln>
                          <a:solidFill>
                            <a:schemeClr val="tx1"/>
                          </a:solidFill>
                          <a:effectLst/>
                          <a:latin typeface="Arial" charset="0"/>
                          <a:cs typeface="+mn-cs"/>
                        </a:rPr>
                        <a:t>هِيَ عِنْدَ الرَّبِّ.</a:t>
                      </a:r>
                      <a:r>
                        <a:rPr kumimoji="0" lang="fr-FR" sz="3200" b="1" i="0" u="none" strike="noStrike" cap="none" normalizeH="0" baseline="0">
                          <a:ln>
                            <a:noFill/>
                          </a:ln>
                          <a:solidFill>
                            <a:schemeClr val="tx1"/>
                          </a:solidFill>
                          <a:effectLst/>
                          <a:latin typeface="Arial" charset="0"/>
                          <a:cs typeface="+mn-cs"/>
                        </a:rPr>
                        <a:t> </a:t>
                      </a:r>
                      <a:endParaRPr kumimoji="0" lang="en-US" sz="3200" b="1" i="0" u="none" strike="noStrike" cap="none" normalizeH="0" baseline="0" dirty="0">
                        <a:ln>
                          <a:noFill/>
                        </a:ln>
                        <a:solidFill>
                          <a:schemeClr val="tx1"/>
                        </a:solidFill>
                        <a:effectLst/>
                        <a:latin typeface="Arial" charset="0"/>
                        <a:cs typeface="Arial" pitchFamily="34" charset="0"/>
                      </a:endParaRPr>
                    </a:p>
                  </a:txBody>
                  <a:tcPr marL="126000" marR="126000" marT="54000" marB="5400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985173262"/>
                  </a:ext>
                </a:extLst>
              </a:tr>
              <a:tr h="46278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a:ln>
                            <a:noFill/>
                          </a:ln>
                          <a:solidFill>
                            <a:srgbClr val="FF9900"/>
                          </a:solidFill>
                          <a:effectLst/>
                          <a:latin typeface="CS Avva Shenouda" panose="020B7200000000000000" pitchFamily="34" charset="0"/>
                          <a:cs typeface="Arial" charset="0"/>
                        </a:rPr>
                        <a:t>Piouyb @ </a:t>
                      </a:r>
                      <a:endParaRPr kumimoji="0" lang="en-US" sz="2400" b="1" i="1" u="none" strike="noStrike" cap="none" normalizeH="0" baseline="0" dirty="0">
                        <a:ln>
                          <a:noFill/>
                        </a:ln>
                        <a:solidFill>
                          <a:srgbClr val="FF9900"/>
                        </a:solidFill>
                        <a:effectLst/>
                        <a:latin typeface="CS Avva Shenouda" panose="020B7200000000000000" pitchFamily="34" charset="0"/>
                        <a:cs typeface="Times New Roman" pitchFamily="18" charset="0"/>
                      </a:endParaRPr>
                    </a:p>
                  </a:txBody>
                  <a:tcPr marL="121920" marR="121920"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1920" marR="121920" anchor="ctr"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الْكَاهِنُ : </a:t>
                      </a:r>
                      <a:endParaRPr kumimoji="0" lang="ar-EG" sz="2400" b="1" i="0" u="none" strike="noStrike" cap="none" normalizeH="0" baseline="0" dirty="0">
                        <a:ln>
                          <a:noFill/>
                        </a:ln>
                        <a:solidFill>
                          <a:srgbClr val="FF9900"/>
                        </a:solidFill>
                        <a:effectLst/>
                        <a:latin typeface="Arial" charset="0"/>
                        <a:cs typeface="Arial" charset="0"/>
                      </a:endParaRPr>
                    </a:p>
                  </a:txBody>
                  <a:tcPr marL="121920" marR="121920"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1009681">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Eu,arictycwmen tw Kuri`w.</a:t>
                      </a:r>
                      <a:endParaRPr kumimoji="0" lang="en-US" sz="28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28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Rendons grâce au Seigneur. </a:t>
                      </a:r>
                      <a:endParaRPr kumimoji="0" lang="en-US" sz="28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kern="1200" cap="none" spc="0" normalizeH="0" baseline="0" noProof="0">
                          <a:ln>
                            <a:noFill/>
                          </a:ln>
                          <a:solidFill>
                            <a:schemeClr val="tx1"/>
                          </a:solidFill>
                          <a:effectLst/>
                          <a:uLnTx/>
                          <a:uFillTx/>
                          <a:latin typeface="Arial" charset="0"/>
                          <a:ea typeface="+mn-ea"/>
                          <a:cs typeface="+mn-cs"/>
                        </a:rPr>
                        <a:t>فَلْنَشْكُرِ الرَّبَّ.</a:t>
                      </a:r>
                      <a:r>
                        <a:rPr kumimoji="0" lang="fr-FR" sz="3200" b="1" i="0" u="none" strike="noStrike" kern="1200" cap="none" spc="0" normalizeH="0" baseline="0" noProof="0">
                          <a:ln>
                            <a:noFill/>
                          </a:ln>
                          <a:solidFill>
                            <a:schemeClr val="tx1"/>
                          </a:solidFill>
                          <a:effectLst/>
                          <a:uLnTx/>
                          <a:uFillTx/>
                          <a:latin typeface="Arial" charset="0"/>
                          <a:ea typeface="+mn-ea"/>
                          <a:cs typeface="+mn-cs"/>
                        </a:rPr>
                        <a:t> </a:t>
                      </a:r>
                      <a:endParaRPr kumimoji="0" lang="en-CA" sz="3200" b="1" i="0" u="none" strike="noStrike" kern="1200" cap="none" spc="0" normalizeH="0" baseline="0" noProof="0" dirty="0">
                        <a:ln>
                          <a:noFill/>
                        </a:ln>
                        <a:solidFill>
                          <a:schemeClr val="tx1"/>
                        </a:solidFill>
                        <a:effectLst/>
                        <a:uLnTx/>
                        <a:uFillTx/>
                        <a:latin typeface="Arial" charset="0"/>
                        <a:ea typeface="+mn-ea"/>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04032266"/>
                  </a:ext>
                </a:extLst>
              </a:tr>
              <a:tr h="4627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charset="0"/>
                        </a:rPr>
                        <a:t>Pilaoc @ </a:t>
                      </a:r>
                      <a:endParaRPr kumimoji="0" lang="en-US" sz="2400" b="1" i="1" u="none" strike="noStrike" cap="none" normalizeH="0" baseline="0" dirty="0">
                        <a:ln>
                          <a:noFill/>
                        </a:ln>
                        <a:solidFill>
                          <a:srgbClr val="FF9900"/>
                        </a:solidFill>
                        <a:effectLst/>
                        <a:latin typeface="CS Avva Shenouda" panose="020B7200000000000000" pitchFamily="34" charset="0"/>
                        <a:cs typeface="Arial" charset="0"/>
                      </a:endParaRPr>
                    </a:p>
                  </a:txBody>
                  <a:tcPr marL="121920" marR="121920" anchor="ct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1920" marR="121920" anchor="ctr"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الشَّعْبُ : </a:t>
                      </a:r>
                      <a:endParaRPr kumimoji="0" lang="en-US" sz="2400" b="1" i="0" u="none" strike="noStrike" cap="none" normalizeH="0" baseline="0" dirty="0">
                        <a:ln>
                          <a:noFill/>
                        </a:ln>
                        <a:solidFill>
                          <a:srgbClr val="FF9900"/>
                        </a:solidFill>
                        <a:effectLst/>
                        <a:latin typeface="Arial" charset="0"/>
                        <a:cs typeface="Arial" charset="0"/>
                      </a:endParaRPr>
                    </a:p>
                  </a:txBody>
                  <a:tcPr marL="121920" marR="12192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4"/>
                  </a:ext>
                </a:extLst>
              </a:tr>
              <a:tr h="1009681">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CS Avva Shenouda" panose="020B7200000000000000" pitchFamily="34" charset="0"/>
                          <a:cs typeface="Arial" charset="0"/>
                        </a:rPr>
                        <a:t>`Axion ke dikeon. </a:t>
                      </a:r>
                      <a:endParaRPr kumimoji="0" lang="en-US" sz="2800" b="1"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a:ln>
                            <a:noFill/>
                          </a:ln>
                          <a:solidFill>
                            <a:schemeClr val="tx1"/>
                          </a:solidFill>
                          <a:effectLst/>
                          <a:latin typeface="Book Antiqua" panose="02040602050305030304" pitchFamily="18" charset="0"/>
                          <a:cs typeface="Arial" charset="0"/>
                        </a:rPr>
                        <a:t>Cela est digne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2800" b="1" i="0" u="none" strike="noStrike" cap="none" normalizeH="0" baseline="0">
                          <a:ln>
                            <a:noFill/>
                          </a:ln>
                          <a:solidFill>
                            <a:schemeClr val="tx1"/>
                          </a:solidFill>
                          <a:effectLst/>
                          <a:latin typeface="Book Antiqua" panose="02040602050305030304" pitchFamily="18" charset="0"/>
                          <a:cs typeface="Arial" charset="0"/>
                        </a:rPr>
                        <a:t>et juste. </a:t>
                      </a:r>
                      <a:endParaRPr kumimoji="0" lang="en-US" sz="2800" b="1" i="0" u="none" strike="noStrike" cap="none" normalizeH="0" baseline="0" dirty="0">
                        <a:ln>
                          <a:noFill/>
                        </a:ln>
                        <a:solidFill>
                          <a:schemeClr val="tx1"/>
                        </a:solidFill>
                        <a:effectLst/>
                        <a:latin typeface="Book Antiqua" panose="02040602050305030304" pitchFamily="18"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a:ln>
                            <a:noFill/>
                          </a:ln>
                          <a:solidFill>
                            <a:schemeClr val="tx1"/>
                          </a:solidFill>
                          <a:effectLst/>
                          <a:latin typeface="Arial" charset="0"/>
                          <a:cs typeface="+mn-cs"/>
                        </a:rPr>
                        <a:t>مُسْتَحِقٌّ وَعَادِلٌ.</a:t>
                      </a:r>
                      <a:r>
                        <a:rPr kumimoji="0" lang="fr-FR" sz="3200" b="1" i="0" u="none" strike="noStrike" cap="none" normalizeH="0" baseline="0">
                          <a:ln>
                            <a:noFill/>
                          </a:ln>
                          <a:solidFill>
                            <a:schemeClr val="tx1"/>
                          </a:solidFill>
                          <a:effectLst/>
                          <a:latin typeface="Arial" charset="0"/>
                          <a:cs typeface="+mn-cs"/>
                        </a:rPr>
                        <a:t> </a:t>
                      </a:r>
                      <a:endParaRPr kumimoji="0" lang="en-US" sz="3200" b="1"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617076934"/>
                  </a:ext>
                </a:extLst>
              </a:tr>
            </a:tbl>
          </a:graphicData>
        </a:graphic>
      </p:graphicFrame>
    </p:spTree>
    <p:extLst>
      <p:ext uri="{BB962C8B-B14F-4D97-AF65-F5344CB8AC3E}">
        <p14:creationId xmlns:p14="http://schemas.microsoft.com/office/powerpoint/2010/main" val="391904613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620383784"/>
              </p:ext>
            </p:extLst>
          </p:nvPr>
        </p:nvGraphicFramePr>
        <p:xfrm>
          <a:off x="0" y="611021"/>
          <a:ext cx="12192000" cy="574548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5696473">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800" b="0" i="0" u="sng" strike="noStrike" cap="none" normalizeH="0" baseline="0">
                        <a:ln>
                          <a:noFill/>
                        </a:ln>
                        <a:solidFill>
                          <a:srgbClr val="FF9900"/>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S Avva Shenouda" panose="020B7200000000000000" pitchFamily="34" charset="0"/>
                          <a:cs typeface="Arial" charset="0"/>
                        </a:rPr>
                        <a:t>`</a:t>
                      </a:r>
                      <a:r>
                        <a:rPr kumimoji="0" lang="en-US" sz="3300" b="0" i="0" u="none" strike="noStrike" cap="none" normalizeH="0" baseline="0">
                          <a:ln>
                            <a:noFill/>
                          </a:ln>
                          <a:solidFill>
                            <a:schemeClr val="tx1"/>
                          </a:solidFill>
                          <a:effectLst/>
                          <a:latin typeface="Avva_Marcos" panose="04020500000000000000" pitchFamily="82" charset="0"/>
                          <a:cs typeface="Arial" charset="0"/>
                        </a:rPr>
                        <a:t>A</a:t>
                      </a:r>
                      <a:r>
                        <a:rPr kumimoji="0" lang="en-US" sz="3300" b="0" i="0" u="none" strike="noStrike" cap="none" normalizeH="0" baseline="0">
                          <a:ln>
                            <a:noFill/>
                          </a:ln>
                          <a:solidFill>
                            <a:schemeClr val="tx1"/>
                          </a:solidFill>
                          <a:effectLst/>
                          <a:latin typeface="Coptic1" pitchFamily="2" charset="0"/>
                          <a:cs typeface="Arial" charset="0"/>
                        </a:rPr>
                        <a:t>xion ke dikeon :  a~xion ke dikeon : a~l/ywc gar qen oumeym/i : a~xion ke dikeon. V~n/b Pipantokratwr P~o#c# n~te piept/rf v~iwt n~te nimetsenh/t ouoh V} n~te nom] niben.</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prêtre :</a:t>
                      </a:r>
                      <a:endParaRPr kumimoji="0" lang="fr-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Tu es digne et juste, Tu es digne et juste, Tu es vraiment digne et juste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Ô maître tout-puissant, Seigneur de tous, Père de toute compassion et Dieu de toute consolation.</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a:ln>
                            <a:noFill/>
                          </a:ln>
                          <a:solidFill>
                            <a:schemeClr val="tx1"/>
                          </a:solidFill>
                          <a:effectLst/>
                          <a:latin typeface="Arial" charset="0"/>
                          <a:ea typeface="Arial Unicode MS" pitchFamily="34" charset="-128"/>
                          <a:cs typeface="+mn-cs"/>
                        </a:rPr>
                        <a:t>مستحق وعادل، مستحق وعادل، لانه حقا بالحقيقة مستحق وعادل.</a:t>
                      </a:r>
                      <a:endParaRPr kumimoji="0" lang="en-US" sz="4000" b="0" i="0" u="none" strike="noStrike" cap="none" normalizeH="0" baseline="0">
                        <a:ln>
                          <a:noFill/>
                        </a:ln>
                        <a:solidFill>
                          <a:schemeClr val="tx1"/>
                        </a:solidFill>
                        <a:effectLst/>
                        <a:latin typeface="Arial" charset="0"/>
                        <a:ea typeface="Arial Unicode MS" pitchFamily="34" charset="-128"/>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4000" b="0" i="0" u="none" strike="noStrike" cap="none" normalizeH="0" baseline="0">
                          <a:ln>
                            <a:noFill/>
                          </a:ln>
                          <a:solidFill>
                            <a:schemeClr val="tx1"/>
                          </a:solidFill>
                          <a:effectLst/>
                          <a:latin typeface="Arial" charset="0"/>
                          <a:ea typeface="Arial Unicode MS" pitchFamily="34" charset="-128"/>
                          <a:cs typeface="+mn-cs"/>
                        </a:rPr>
                        <a:t>السيد الضابط الكل ورب الكل. أب الرأفات وإله كل عزاء.</a:t>
                      </a:r>
                      <a:endParaRPr kumimoji="0" lang="fr-FR" sz="40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23037441"/>
      </p:ext>
    </p:extLst>
  </p:cSld>
  <p:clrMapOvr>
    <a:masterClrMapping/>
  </p:clrMapOv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994985244"/>
              </p:ext>
            </p:extLst>
          </p:nvPr>
        </p:nvGraphicFramePr>
        <p:xfrm>
          <a:off x="0" y="0"/>
          <a:ext cx="12192000" cy="6821424"/>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N~yok pe ]lwiji : n~yok pe ]jom : n~yok pe e~terbo/~yin e~ron : n~yok pe penbo/~yoc.</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Pic/ini nem pirefnohem : nem picobt ettajr/out nem ]helpic n~te n/e~tauvwt harof.</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Pidia~kwn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pl-PL" sz="3300" b="0" i="0" u="none" strike="noStrike" cap="none" normalizeH="0" baseline="0">
                          <a:ln>
                            <a:noFill/>
                          </a:ln>
                          <a:solidFill>
                            <a:schemeClr val="tx1"/>
                          </a:solidFill>
                          <a:effectLst/>
                          <a:latin typeface="Coptic1" pitchFamily="2" charset="0"/>
                          <a:cs typeface="Arial" charset="0"/>
                        </a:rPr>
                        <a:t>I~ kay/meni a~nacy/te.</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Tu es le chemin et la puissance. Tu es notre secours et c’est Toi qui nous aides.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Tu es le médecin et l’espérance. Tu es la forteresse et le secours de ceux qui recourent à Lui.</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sng" strike="noStrike" cap="none" normalizeH="0" baseline="0">
                          <a:ln>
                            <a:noFill/>
                          </a:ln>
                          <a:solidFill>
                            <a:srgbClr val="FF9900"/>
                          </a:solidFill>
                          <a:effectLst/>
                          <a:latin typeface="Arial" charset="0"/>
                          <a:ea typeface="Arial Unicode MS" pitchFamily="34" charset="-128"/>
                          <a:cs typeface="Arial Unicode MS" pitchFamily="34" charset="-128"/>
                        </a:rPr>
                        <a:t>Le </a:t>
                      </a:r>
                      <a:r>
                        <a:rPr kumimoji="0" lang="fr-FR" sz="3200" b="0" i="0" u="sng" strike="noStrike" cap="none" normalizeH="0" baseline="0">
                          <a:ln>
                            <a:noFill/>
                          </a:ln>
                          <a:solidFill>
                            <a:srgbClr val="FF9900"/>
                          </a:solidFill>
                          <a:effectLst/>
                          <a:latin typeface="Arial" charset="0"/>
                          <a:ea typeface="Arial Unicode MS" pitchFamily="34" charset="-128"/>
                          <a:cs typeface="Arial" charset="0"/>
                        </a:rPr>
                        <a:t>diacre</a:t>
                      </a:r>
                      <a:r>
                        <a:rPr kumimoji="0" lang="fr-FR" sz="3200" b="0" i="0" u="sng" strike="noStrike" cap="none" normalizeH="0" baseline="0">
                          <a:ln>
                            <a:noFill/>
                          </a:ln>
                          <a:solidFill>
                            <a:srgbClr val="FF9900"/>
                          </a:solidFill>
                          <a:effectLst/>
                          <a:latin typeface="Arial" charset="0"/>
                          <a:ea typeface="Arial Unicode MS" pitchFamily="34" charset="-128"/>
                          <a:cs typeface="Arial Unicode MS" pitchFamily="34" charset="-128"/>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Vous qui êtes assis, levez-vous.</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أنت هو الوسيلة. أنت هو القوة. أنت معيننا، أنت هو عوننا.</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ايها الطبيب والملتجئ. والحصن الثابت ورجاء الملتجئين إليه.</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sng" strike="noStrike" cap="none" normalizeH="0" baseline="0">
                          <a:ln>
                            <a:noFill/>
                          </a:ln>
                          <a:solidFill>
                            <a:srgbClr val="FF9900"/>
                          </a:solidFill>
                          <a:effectLst/>
                          <a:latin typeface="Arial" charset="0"/>
                          <a:ea typeface="Arial Unicode MS" pitchFamily="34" charset="-128"/>
                          <a:cs typeface="+mn-cs"/>
                        </a:rPr>
                        <a:t>الشَّمَّاسُ : </a:t>
                      </a:r>
                      <a:endParaRPr kumimoji="0" lang="fr-FR" sz="3600" b="0" i="0" u="sng" strike="noStrike" cap="none" normalizeH="0" baseline="0">
                        <a:ln>
                          <a:noFill/>
                        </a:ln>
                        <a:solidFill>
                          <a:srgbClr val="FF9900"/>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أيها الجلوس قفوا.</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55312"/>
      </p:ext>
    </p:extLst>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919650489"/>
              </p:ext>
            </p:extLst>
          </p:nvPr>
        </p:nvGraphicFramePr>
        <p:xfrm>
          <a:off x="0" y="330200"/>
          <a:ext cx="12192000" cy="619760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300" b="0" i="0" u="sng" strike="noStrike" cap="none" normalizeH="0" baseline="0">
                          <a:ln>
                            <a:noFill/>
                          </a:ln>
                          <a:solidFill>
                            <a:srgbClr val="FF9900"/>
                          </a:solidFill>
                          <a:effectLst/>
                          <a:latin typeface="Coptic1" pitchFamily="2" charset="0"/>
                          <a:cs typeface="Arial" charset="0"/>
                        </a:rPr>
                        <a:t>Piou/b :</a:t>
                      </a:r>
                      <a:endParaRPr kumimoji="0" lang="en-US" sz="33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3300" b="0" i="0" u="none" strike="noStrike" cap="none" normalizeH="0" baseline="0">
                          <a:ln>
                            <a:noFill/>
                          </a:ln>
                          <a:solidFill>
                            <a:schemeClr val="tx1"/>
                          </a:solidFill>
                          <a:effectLst/>
                          <a:latin typeface="Coptic1" pitchFamily="2" charset="0"/>
                          <a:cs typeface="Arial" charset="0"/>
                        </a:rPr>
                        <a:t>Pih~mot nem ]a~nalum'ic nem ]helpic nem piwnq nem ]A~nactacic.</a:t>
                      </a:r>
                      <a:r>
                        <a:rPr kumimoji="0" lang="en-US" sz="3300" b="0" i="0" u="none" strike="noStrike" cap="none" normalizeH="0" baseline="0">
                          <a:ln>
                            <a:noFill/>
                          </a:ln>
                          <a:solidFill>
                            <a:schemeClr val="tx1"/>
                          </a:solidFill>
                          <a:effectLst/>
                          <a:latin typeface="Coptic1" pitchFamily="2" charset="0"/>
                          <a:cs typeface="Arial" charset="0"/>
                        </a:rPr>
                        <a:t> A~non t/ren enjoust e~bol qat~h/ m~pekoujai v/ethwtp e~ouon niben.</a:t>
                      </a:r>
                      <a:endParaRPr kumimoji="0" lang="pt-BR"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sng" strike="noStrike" cap="none" normalizeH="0" baseline="0">
                          <a:ln>
                            <a:noFill/>
                          </a:ln>
                          <a:solidFill>
                            <a:srgbClr val="FF9933"/>
                          </a:solidFill>
                          <a:effectLst/>
                          <a:latin typeface="Arial" charset="0"/>
                          <a:cs typeface="Times New Roman" pitchFamily="18" charset="0"/>
                        </a:rPr>
                        <a:t>Le prêtre :</a:t>
                      </a:r>
                      <a:endPar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Tu es la grâce, la progression, l’espérance, la vie et la résurrection.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Nous attendons Ton salut par lequel tu nous as tous réconciliés.</a:t>
                      </a:r>
                      <a:endPar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600" b="0" i="0" u="sng" strike="noStrike" cap="none" normalizeH="0" baseline="0">
                          <a:ln>
                            <a:noFill/>
                          </a:ln>
                          <a:solidFill>
                            <a:srgbClr val="FF9900"/>
                          </a:solidFill>
                          <a:effectLst/>
                          <a:latin typeface="Arial" charset="0"/>
                          <a:cs typeface="Arial" charset="0"/>
                        </a:rPr>
                        <a:t>الْكَاهِنُ :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النعمة والارتقاء والرجاء والحياة والقيامة.</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ونحن كلنا منتظرون خلاصك الذي أصلحت به كل أحد.</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73496711"/>
      </p:ext>
    </p:extLst>
  </p:cSld>
  <p:clrMapOvr>
    <a:masterClrMapping/>
  </p:clrMapOvr>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3753205773"/>
              </p:ext>
            </p:extLst>
          </p:nvPr>
        </p:nvGraphicFramePr>
        <p:xfrm>
          <a:off x="0" y="0"/>
          <a:ext cx="12192000" cy="619760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N~yok pe P~ar,/ n~niar,wn : ouoh P~o#c# n~te nio#c# : ouoh V~n/b n~te nin/b ouoh P~ouro n~te niourwou.</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Pidia~kwn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Ic a~natolac b~le'ate.</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Tu es à la tête de tous les dirigeants, le Seigneur des seigneurs, le Maître des maîtres et le Roi des rois.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sng" strike="noStrike" cap="none" normalizeH="0" baseline="0">
                          <a:ln>
                            <a:noFill/>
                          </a:ln>
                          <a:solidFill>
                            <a:srgbClr val="FF9900"/>
                          </a:solidFill>
                          <a:effectLst/>
                          <a:latin typeface="Arial" charset="0"/>
                          <a:ea typeface="Arial Unicode MS" pitchFamily="34" charset="-128"/>
                          <a:cs typeface="Arial Unicode MS" pitchFamily="34" charset="-128"/>
                        </a:rPr>
                        <a:t>Le </a:t>
                      </a:r>
                      <a:r>
                        <a:rPr kumimoji="0" lang="fr-FR" sz="3200" b="0" i="0" u="sng" strike="noStrike" cap="none" normalizeH="0" baseline="0">
                          <a:ln>
                            <a:noFill/>
                          </a:ln>
                          <a:solidFill>
                            <a:srgbClr val="FF9900"/>
                          </a:solidFill>
                          <a:effectLst/>
                          <a:latin typeface="Arial" charset="0"/>
                          <a:ea typeface="Arial Unicode MS" pitchFamily="34" charset="-128"/>
                          <a:cs typeface="Arial" charset="0"/>
                        </a:rPr>
                        <a:t>diacre</a:t>
                      </a:r>
                      <a:r>
                        <a:rPr kumimoji="0" lang="fr-FR" sz="3200" b="0" i="0" u="sng" strike="noStrike" cap="none" normalizeH="0" baseline="0">
                          <a:ln>
                            <a:noFill/>
                          </a:ln>
                          <a:solidFill>
                            <a:srgbClr val="FF9900"/>
                          </a:solidFill>
                          <a:effectLst/>
                          <a:latin typeface="Arial" charset="0"/>
                          <a:ea typeface="Arial Unicode MS" pitchFamily="34" charset="-128"/>
                          <a:cs typeface="Arial Unicode MS" pitchFamily="34" charset="-128"/>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Regardez vers l’orient.</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أنت هو رئيس كل الرؤساء ورب كل الأرباب، وسيد السادات وملك الملوك.</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sng" strike="noStrike" cap="none" normalizeH="0" baseline="0">
                          <a:ln>
                            <a:noFill/>
                          </a:ln>
                          <a:solidFill>
                            <a:srgbClr val="FF9900"/>
                          </a:solidFill>
                          <a:effectLst/>
                          <a:latin typeface="Arial" charset="0"/>
                          <a:ea typeface="Arial Unicode MS" pitchFamily="34" charset="-128"/>
                          <a:cs typeface="+mn-cs"/>
                        </a:rPr>
                        <a:t>الشَّمَّاسُ : </a:t>
                      </a:r>
                      <a:endParaRPr kumimoji="0" lang="fr-FR" sz="3600" b="0" i="0" u="sng" strike="noStrike" cap="none" normalizeH="0" baseline="0">
                        <a:ln>
                          <a:noFill/>
                        </a:ln>
                        <a:solidFill>
                          <a:srgbClr val="FF9900"/>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وإلى الشرق انظروا.</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76355837"/>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337373675"/>
              </p:ext>
            </p:extLst>
          </p:nvPr>
        </p:nvGraphicFramePr>
        <p:xfrm>
          <a:off x="0" y="0"/>
          <a:ext cx="12192000" cy="659892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N~yok pe e~tak] ersisi n~n/e~tauersorp n~yahmou qen pekh~mot : eyroucwnh ouoh n~toubwl e~bol : N~yok pe v/et] covia~ n~n/etoi n~organon nak qen ]ekk~l/cia~ n~te P,#c# : yai e~tak a~reh e~roc m~v~r/] n~a~gayoc.</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prêtre :</a:t>
                      </a:r>
                      <a:endParaRPr kumimoji="0" lang="fr-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C’est Toi qui as donné le pouvoir de lier et de délier à ceux que Tu as choisi par Ta grâce. Tu as donné la sagesse à ceux qui Te chantent dans l’Eglise de Ton Christ ; cette Eglise que tu as protégée par Ta bonté</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a:ln>
                            <a:noFill/>
                          </a:ln>
                          <a:solidFill>
                            <a:schemeClr val="tx1"/>
                          </a:solidFill>
                          <a:effectLst/>
                          <a:latin typeface="Arial" charset="0"/>
                          <a:ea typeface="Arial Unicode MS" pitchFamily="34" charset="-128"/>
                          <a:cs typeface="+mn-cs"/>
                        </a:rPr>
                        <a:t>أنت الذي أعطيت السلطان للذين دعوتهم بنعمتك أن يربطوا ويحلوا. انت الذي اعطيت الحكمة للذين يرتلون لك في الكنيسة التي لمسيحك هذه التي حفظتها كصالح،</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4588606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A6503-104B-A08B-B91E-DE642D1C3956}"/>
            </a:ext>
          </a:extLst>
        </p:cNvPr>
        <p:cNvGrpSpPr/>
        <p:nvPr/>
      </p:nvGrpSpPr>
      <p:grpSpPr>
        <a:xfrm>
          <a:off x="0" y="0"/>
          <a:ext cx="0" cy="0"/>
          <a:chOff x="0" y="0"/>
          <a:chExt cx="0" cy="0"/>
        </a:xfrm>
      </p:grpSpPr>
      <p:graphicFrame>
        <p:nvGraphicFramePr>
          <p:cNvPr id="12648450" name="Group 2">
            <a:extLst>
              <a:ext uri="{FF2B5EF4-FFF2-40B4-BE49-F238E27FC236}">
                <a16:creationId xmlns:a16="http://schemas.microsoft.com/office/drawing/2014/main" id="{8AB5438D-FA1D-FC34-908C-4D4D1F82FDCA}"/>
              </a:ext>
            </a:extLst>
          </p:cNvPr>
          <p:cNvGraphicFramePr>
            <a:graphicFrameLocks noGrp="1"/>
          </p:cNvGraphicFramePr>
          <p:nvPr>
            <p:extLst>
              <p:ext uri="{D42A27DB-BD31-4B8C-83A1-F6EECF244321}">
                <p14:modId xmlns:p14="http://schemas.microsoft.com/office/powerpoint/2010/main" val="1627577318"/>
              </p:ext>
            </p:extLst>
          </p:nvPr>
        </p:nvGraphicFramePr>
        <p:xfrm>
          <a:off x="0" y="496148"/>
          <a:ext cx="12192000" cy="5829605"/>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414401705"/>
                    </a:ext>
                  </a:extLst>
                </a:gridCol>
              </a:tblGrid>
              <a:tr h="24869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a:t>
                      </a:r>
                      <a:r>
                        <a:rPr kumimoji="0" lang="fr-CA" sz="3200" b="0" i="0" u="none" strike="noStrike" cap="none" normalizeH="0" baseline="0">
                          <a:ln>
                            <a:noFill/>
                          </a:ln>
                          <a:solidFill>
                            <a:schemeClr val="tx1"/>
                          </a:solidFill>
                          <a:effectLst/>
                          <a:latin typeface="Arial" charset="0"/>
                          <a:cs typeface="Arial" pitchFamily="34" charset="0"/>
                        </a:rPr>
                        <a:t> toi Marie,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 la belle colombe,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celle qui a enfanté,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pour nous Dieu le Verbe.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السلام لكِ يَا</a:t>
                      </a:r>
                      <a:r>
                        <a:rPr kumimoji="0" lang="fr-FR" altLang="zh-CN" sz="3700" b="0" i="0" u="none" strike="noStrike" cap="none" normalizeH="0" baseline="0">
                          <a:ln>
                            <a:noFill/>
                          </a:ln>
                          <a:solidFill>
                            <a:schemeClr val="tx1"/>
                          </a:solidFill>
                          <a:effectLst/>
                          <a:latin typeface="Arial" charset="0"/>
                          <a:cs typeface="Arial" charset="0"/>
                        </a:rPr>
                        <a:t> </a:t>
                      </a:r>
                      <a:r>
                        <a:rPr kumimoji="0" lang="ar-SA" altLang="zh-CN" sz="3700" b="0" i="0" u="none" strike="noStrike" cap="none" normalizeH="0" baseline="0">
                          <a:ln>
                            <a:noFill/>
                          </a:ln>
                          <a:solidFill>
                            <a:schemeClr val="tx1"/>
                          </a:solidFill>
                          <a:effectLst/>
                          <a:latin typeface="Arial" charset="0"/>
                          <a:cs typeface="Arial" charset="0"/>
                        </a:rPr>
                        <a:t>مريم</a:t>
                      </a:r>
                      <a:r>
                        <a:rPr kumimoji="0" lang="ar-EG" sz="3700" b="0" i="0" u="none" strike="noStrike" cap="none" normalizeH="0" baseline="0">
                          <a:ln>
                            <a:noFill/>
                          </a:ln>
                          <a:solidFill>
                            <a:schemeClr val="tx1"/>
                          </a:solidFill>
                          <a:effectLst/>
                          <a:latin typeface="Arial" charset="0"/>
                          <a:cs typeface="Arial" charset="0"/>
                        </a:rPr>
                        <a:t>، </a:t>
                      </a:r>
                      <a:endParaRPr kumimoji="0" lang="fr-FR"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الحمامة الحسنة</a:t>
                      </a:r>
                      <a:r>
                        <a:rPr kumimoji="0" lang="ar-EG" sz="3700" b="0" i="0" u="none" strike="noStrike" cap="none" normalizeH="0" baseline="0">
                          <a:ln>
                            <a:noFill/>
                          </a:ln>
                          <a:solidFill>
                            <a:schemeClr val="tx1"/>
                          </a:solidFill>
                          <a:effectLst/>
                          <a:latin typeface="Arial" charset="0"/>
                          <a:cs typeface="Arial" charset="0"/>
                        </a:rPr>
                        <a:t>، </a:t>
                      </a:r>
                      <a:endParaRPr kumimoji="0" lang="ar-EG"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 التي وَلَدَتْ لنا</a:t>
                      </a:r>
                      <a:r>
                        <a:rPr kumimoji="0" lang="ar-EG" sz="3700" b="0" i="0" u="none" strike="noStrike" cap="none" normalizeH="0" baseline="0">
                          <a:ln>
                            <a:noFill/>
                          </a:ln>
                          <a:solidFill>
                            <a:schemeClr val="tx1"/>
                          </a:solidFill>
                          <a:effectLst/>
                          <a:latin typeface="Arial" charset="0"/>
                          <a:cs typeface="Arial" charset="0"/>
                        </a:rPr>
                        <a:t>، </a:t>
                      </a:r>
                      <a:endParaRPr kumimoji="0" lang="fr-FR"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اللَّهُ الكلمة</a:t>
                      </a:r>
                      <a:r>
                        <a:rPr kumimoji="0" lang="ar-EG" sz="3700" b="0" i="0" u="none" strike="noStrike" cap="none" normalizeH="0" baseline="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a:ln>
                            <a:noFill/>
                          </a:ln>
                          <a:solidFill>
                            <a:srgbClr val="FFFF00"/>
                          </a:solidFill>
                          <a:effectLst/>
                          <a:latin typeface="Coptic1" pitchFamily="2" charset="0"/>
                          <a:cs typeface="Arial" charset="0"/>
                        </a:rPr>
                        <a:t>&lt;ere ne Maria~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a:ln>
                            <a:noFill/>
                          </a:ln>
                          <a:solidFill>
                            <a:srgbClr val="FFFF00"/>
                          </a:solidFill>
                          <a:effectLst/>
                          <a:latin typeface="Coptic1" pitchFamily="2" charset="0"/>
                          <a:cs typeface="Arial" charset="0"/>
                        </a:rPr>
                        <a:t>][rompi eynecwc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a:ln>
                            <a:noFill/>
                          </a:ln>
                          <a:solidFill>
                            <a:srgbClr val="FFFF00"/>
                          </a:solidFill>
                          <a:effectLst/>
                          <a:latin typeface="Coptic1" pitchFamily="2" charset="0"/>
                          <a:cs typeface="Arial" charset="0"/>
                        </a:rPr>
                        <a:t>y/etacmici nan : </a:t>
                      </a:r>
                      <a:br>
                        <a:rPr kumimoji="0" lang="fr-FR" sz="5300" b="0" i="0" u="none" strike="noStrike" cap="none" normalizeH="0" baseline="0">
                          <a:ln>
                            <a:noFill/>
                          </a:ln>
                          <a:solidFill>
                            <a:srgbClr val="FFFF00"/>
                          </a:solidFill>
                          <a:effectLst/>
                          <a:latin typeface="Coptic1" pitchFamily="2" charset="0"/>
                          <a:cs typeface="Arial" charset="0"/>
                        </a:rPr>
                      </a:br>
                      <a:r>
                        <a:rPr kumimoji="0" lang="fr-FR" sz="5300" b="0" i="0" u="none" strike="noStrike" cap="none" normalizeH="0" baseline="0">
                          <a:ln>
                            <a:noFill/>
                          </a:ln>
                          <a:solidFill>
                            <a:srgbClr val="FFFF00"/>
                          </a:solidFill>
                          <a:effectLst/>
                          <a:latin typeface="Coptic1" pitchFamily="2" charset="0"/>
                          <a:cs typeface="Arial" charset="0"/>
                        </a:rPr>
                        <a:t>m~V~} piLogoc.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Group 25">
            <a:extLst>
              <a:ext uri="{FF2B5EF4-FFF2-40B4-BE49-F238E27FC236}">
                <a16:creationId xmlns:a16="http://schemas.microsoft.com/office/drawing/2014/main" id="{5BEE4C63-8AFC-CE3C-709E-CF0E89AF2581}"/>
              </a:ext>
            </a:extLst>
          </p:cNvPr>
          <p:cNvGraphicFramePr>
            <a:graphicFrameLocks noGrp="1"/>
          </p:cNvGraphicFramePr>
          <p:nvPr>
            <p:extLst>
              <p:ext uri="{D42A27DB-BD31-4B8C-83A1-F6EECF244321}">
                <p14:modId xmlns:p14="http://schemas.microsoft.com/office/powerpoint/2010/main" val="4294570972"/>
              </p:ext>
            </p:extLst>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a:ln>
                            <a:noFill/>
                          </a:ln>
                          <a:solidFill>
                            <a:schemeClr val="tx1"/>
                          </a:solidFill>
                          <a:effectLst/>
                          <a:latin typeface="Arial" charset="0"/>
                          <a:cs typeface="Arial" charset="0"/>
                        </a:rPr>
                        <a:t>La Vierge Maire - </a:t>
                      </a:r>
                      <a:r>
                        <a:rPr kumimoji="0" lang="ar-AE" sz="2400" b="0" i="0" u="none" strike="noStrike" cap="none" normalizeH="0" baseline="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025176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938997491"/>
              </p:ext>
            </p:extLst>
          </p:nvPr>
        </p:nvGraphicFramePr>
        <p:xfrm>
          <a:off x="0" y="0"/>
          <a:ext cx="12192000" cy="619760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Je n~yok pe pantodunamo : ouoh m~pantokratwr v/etsop icjen h/ ouoh ywk te ]metouro nem ]jom nem piwou nem pia~mahi nem Pip#n#a# e#y#u#.</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Pidia~kwn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300" b="0" i="0" u="none" strike="noStrike" cap="none" normalizeH="0" baseline="0">
                          <a:ln>
                            <a:noFill/>
                          </a:ln>
                          <a:solidFill>
                            <a:schemeClr val="tx1"/>
                          </a:solidFill>
                          <a:effectLst/>
                          <a:latin typeface="Coptic1" pitchFamily="2" charset="0"/>
                          <a:cs typeface="Arial" charset="0"/>
                        </a:rPr>
                        <a:t>P~roc,wmen.</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car Tu es tout-puissant depuis le commencement et à Toi sont dus le règne, la puissance, la gloire et la magnificence avec le Saint Esprit.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sng" strike="noStrike" cap="none" normalizeH="0" baseline="0">
                          <a:ln>
                            <a:noFill/>
                          </a:ln>
                          <a:solidFill>
                            <a:srgbClr val="FF9900"/>
                          </a:solidFill>
                          <a:effectLst/>
                          <a:latin typeface="Arial" charset="0"/>
                          <a:ea typeface="Arial Unicode MS" pitchFamily="34" charset="-128"/>
                          <a:cs typeface="Arial Unicode MS" pitchFamily="34" charset="-128"/>
                        </a:rPr>
                        <a:t>Le </a:t>
                      </a:r>
                      <a:r>
                        <a:rPr kumimoji="0" lang="fr-FR" sz="3200" b="0" i="0" u="sng" strike="noStrike" cap="none" normalizeH="0" baseline="0">
                          <a:ln>
                            <a:noFill/>
                          </a:ln>
                          <a:solidFill>
                            <a:srgbClr val="FF9900"/>
                          </a:solidFill>
                          <a:effectLst/>
                          <a:latin typeface="Arial" charset="0"/>
                          <a:ea typeface="Arial Unicode MS" pitchFamily="34" charset="-128"/>
                          <a:cs typeface="Arial" charset="0"/>
                        </a:rPr>
                        <a:t>diacre</a:t>
                      </a:r>
                      <a:r>
                        <a:rPr kumimoji="0" lang="fr-FR" sz="3200" b="0" i="0" u="sng" strike="noStrike" cap="none" normalizeH="0" baseline="0">
                          <a:ln>
                            <a:noFill/>
                          </a:ln>
                          <a:solidFill>
                            <a:srgbClr val="FF9900"/>
                          </a:solidFill>
                          <a:effectLst/>
                          <a:latin typeface="Arial" charset="0"/>
                          <a:ea typeface="Arial Unicode MS" pitchFamily="34" charset="-128"/>
                          <a:cs typeface="Arial Unicode MS" pitchFamily="34" charset="-128"/>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Soyons attentifs.</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لأنك انت الكلي القوة وضابط الكل منذ البدء. ولك الملك والقوة والمجد والعزة مع الروح القدس.</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sng" strike="noStrike" cap="none" normalizeH="0" baseline="0">
                          <a:ln>
                            <a:noFill/>
                          </a:ln>
                          <a:solidFill>
                            <a:srgbClr val="FF9900"/>
                          </a:solidFill>
                          <a:effectLst/>
                          <a:latin typeface="Arial" charset="0"/>
                          <a:ea typeface="Arial Unicode MS" pitchFamily="34" charset="-128"/>
                          <a:cs typeface="+mn-cs"/>
                        </a:rPr>
                        <a:t>الشَّمَّاسُ : </a:t>
                      </a:r>
                      <a:endParaRPr kumimoji="0" lang="fr-FR" sz="3600" b="0" i="0" u="sng" strike="noStrike" cap="none" normalizeH="0" baseline="0">
                        <a:ln>
                          <a:noFill/>
                        </a:ln>
                        <a:solidFill>
                          <a:srgbClr val="FF9900"/>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ننصت.</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8913501"/>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97178" name="Group 26"/>
          <p:cNvGraphicFramePr>
            <a:graphicFrameLocks noGrp="1"/>
          </p:cNvGraphicFramePr>
          <p:nvPr>
            <p:ph type="tbl" idx="1"/>
            <p:extLst>
              <p:ext uri="{D42A27DB-BD31-4B8C-83A1-F6EECF244321}">
                <p14:modId xmlns:p14="http://schemas.microsoft.com/office/powerpoint/2010/main" val="344697449"/>
              </p:ext>
            </p:extLst>
          </p:nvPr>
        </p:nvGraphicFramePr>
        <p:xfrm>
          <a:off x="-12213" y="-10160"/>
          <a:ext cx="12192001" cy="6756400"/>
        </p:xfrm>
        <a:graphic>
          <a:graphicData uri="http://schemas.openxmlformats.org/drawingml/2006/table">
            <a:tbl>
              <a:tblPr/>
              <a:tblGrid>
                <a:gridCol w="4463819">
                  <a:extLst>
                    <a:ext uri="{9D8B030D-6E8A-4147-A177-3AD203B41FA5}">
                      <a16:colId xmlns:a16="http://schemas.microsoft.com/office/drawing/2014/main" val="20000"/>
                    </a:ext>
                  </a:extLst>
                </a:gridCol>
                <a:gridCol w="4342199">
                  <a:extLst>
                    <a:ext uri="{9D8B030D-6E8A-4147-A177-3AD203B41FA5}">
                      <a16:colId xmlns:a16="http://schemas.microsoft.com/office/drawing/2014/main" val="20001"/>
                    </a:ext>
                  </a:extLst>
                </a:gridCol>
                <a:gridCol w="3385983">
                  <a:extLst>
                    <a:ext uri="{9D8B030D-6E8A-4147-A177-3AD203B41FA5}">
                      <a16:colId xmlns:a16="http://schemas.microsoft.com/office/drawing/2014/main" val="20002"/>
                    </a:ext>
                  </a:extLst>
                </a:gridCol>
              </a:tblGrid>
              <a:tr h="67564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700" b="0" i="0" u="none" strike="noStrike" cap="none" normalizeH="0" baseline="0">
                          <a:ln>
                            <a:noFill/>
                          </a:ln>
                          <a:solidFill>
                            <a:schemeClr val="tx1"/>
                          </a:solidFill>
                          <a:effectLst/>
                          <a:latin typeface="Coptic1" pitchFamily="2" charset="0"/>
                          <a:cs typeface="Arial" charset="0"/>
                        </a:rPr>
                        <a:t>Ni&lt;eroubim</a:t>
                      </a:r>
                      <a:r>
                        <a:rPr kumimoji="0" lang="en-US" altLang="zh-CN" sz="3700" b="0" i="0" u="none" strike="noStrike" cap="none" normalizeH="0" baseline="0">
                          <a:ln>
                            <a:noFill/>
                          </a:ln>
                          <a:solidFill>
                            <a:schemeClr val="tx1"/>
                          </a:solidFill>
                          <a:effectLst/>
                          <a:latin typeface="Coptic1" pitchFamily="2" charset="0"/>
                          <a:ea typeface="SimSun" pitchFamily="2" charset="-122"/>
                          <a:cs typeface="Arial" charset="0"/>
                        </a:rPr>
                        <a:t> ceouwst m~mok : nem niCeravim ce]w~ou nak euws e~bol eujw m~moc : </a:t>
                      </a:r>
                      <a:r>
                        <a:rPr kumimoji="0" lang="en-US" sz="3700" b="0" i="0" u="none" strike="noStrike" cap="none" normalizeH="0" baseline="0">
                          <a:ln>
                            <a:noFill/>
                          </a:ln>
                          <a:solidFill>
                            <a:schemeClr val="tx1"/>
                          </a:solidFill>
                          <a:effectLst/>
                          <a:latin typeface="Coptic1" pitchFamily="2" charset="0"/>
                          <a:cs typeface="Arial" charset="0"/>
                        </a:rPr>
                        <a:t>Je a~gioc a~gioc a~gioc : Kurioc cabawy : pl/r/c o~ ouranoc ke /~ g/ : t/c a~giac cou dox/c.</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a:t>
                      </a:r>
                      <a:endParaRPr kumimoji="0" lang="fr-CA" sz="27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Les chérubins T’adorent et les séraphins Te glorifient en proclamant et en disant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Saint, Saint, Saint Seigneur Sabaoth; le ciel et la terre sont remplis de Ta sainte gloire.</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الشَّعْبُ : </a:t>
                      </a:r>
                      <a:endParaRPr kumimoji="0" lang="ar-SA" sz="2700" b="0" i="0" u="none" strike="noStrike" cap="none" normalizeH="0" baseline="0">
                        <a:ln>
                          <a:noFill/>
                        </a:ln>
                        <a:solidFill>
                          <a:schemeClr val="tx1"/>
                        </a:solidFill>
                        <a:effectLst/>
                        <a:latin typeface="Arial" charset="0"/>
                        <a:cs typeface="Arial" charset="0"/>
                      </a:endParaRPr>
                    </a:p>
                    <a:p>
                      <a:pPr algn="just" rtl="1"/>
                      <a:r>
                        <a:rPr lang="ar-EG" sz="3700" kern="1200" baseline="0">
                          <a:solidFill>
                            <a:schemeClr val="tx1"/>
                          </a:solidFill>
                          <a:latin typeface="Arial" panose="020B0604020202020204" pitchFamily="34" charset="0"/>
                          <a:ea typeface="+mn-ea"/>
                          <a:cs typeface="+mn-cs"/>
                        </a:rPr>
                        <a:t>الشاروبيم يسجدون</a:t>
                      </a:r>
                      <a:r>
                        <a:rPr lang="fr-FR" sz="3700" kern="1200" baseline="0">
                          <a:solidFill>
                            <a:schemeClr val="tx1"/>
                          </a:solidFill>
                          <a:latin typeface="Arial" panose="020B0604020202020204" pitchFamily="34" charset="0"/>
                          <a:ea typeface="+mn-ea"/>
                          <a:cs typeface="+mn-cs"/>
                        </a:rPr>
                        <a:t> </a:t>
                      </a:r>
                      <a:r>
                        <a:rPr lang="ar-EG" sz="3700" kern="1200" baseline="0">
                          <a:solidFill>
                            <a:schemeClr val="tx1"/>
                          </a:solidFill>
                          <a:latin typeface="Arial" panose="020B0604020202020204" pitchFamily="34" charset="0"/>
                          <a:ea typeface="+mn-ea"/>
                          <a:cs typeface="+mn-cs"/>
                        </a:rPr>
                        <a:t>لك، والسيرافيم</a:t>
                      </a:r>
                      <a:r>
                        <a:rPr lang="fr-FR" sz="3700" kern="1200" baseline="0">
                          <a:solidFill>
                            <a:schemeClr val="tx1"/>
                          </a:solidFill>
                          <a:latin typeface="Arial" panose="020B0604020202020204" pitchFamily="34" charset="0"/>
                          <a:ea typeface="+mn-ea"/>
                          <a:cs typeface="+mn-cs"/>
                        </a:rPr>
                        <a:t> </a:t>
                      </a:r>
                      <a:r>
                        <a:rPr lang="ar-EG" sz="3700" kern="1200" baseline="0">
                          <a:solidFill>
                            <a:schemeClr val="tx1"/>
                          </a:solidFill>
                          <a:latin typeface="Arial" panose="020B0604020202020204" pitchFamily="34" charset="0"/>
                          <a:ea typeface="+mn-ea"/>
                          <a:cs typeface="+mn-cs"/>
                        </a:rPr>
                        <a:t>يمجدونك، صارخين</a:t>
                      </a:r>
                    </a:p>
                    <a:p>
                      <a:pPr algn="just" rtl="1"/>
                      <a:r>
                        <a:rPr lang="ar-EG" sz="3700" kern="1200" baseline="0">
                          <a:solidFill>
                            <a:schemeClr val="tx1"/>
                          </a:solidFill>
                          <a:latin typeface="Arial" panose="020B0604020202020204" pitchFamily="34" charset="0"/>
                          <a:ea typeface="+mn-ea"/>
                          <a:cs typeface="+mn-cs"/>
                        </a:rPr>
                        <a:t>قائلين :</a:t>
                      </a:r>
                      <a:endParaRPr kumimoji="0" lang="ar-EG" sz="3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pitchFamily="34" charset="0"/>
                        </a:rPr>
                        <a:t>قدوس قدوس قدوس ربُ الصاباؤوت، السَّماء والأرضُ مملوءتان من مَجدِكَ الأقدس.</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2" name="Group 2"/>
          <p:cNvGrpSpPr>
            <a:grpSpLocks/>
          </p:cNvGrpSpPr>
          <p:nvPr/>
        </p:nvGrpSpPr>
        <p:grpSpPr bwMode="auto">
          <a:xfrm>
            <a:off x="0" y="2819400"/>
            <a:ext cx="11480800" cy="1447800"/>
            <a:chOff x="-3" y="-3"/>
            <a:chExt cx="2820" cy="820"/>
          </a:xfrm>
        </p:grpSpPr>
        <p:grpSp>
          <p:nvGrpSpPr>
            <p:cNvPr id="3" name="Group 3"/>
            <p:cNvGrpSpPr>
              <a:grpSpLocks/>
            </p:cNvGrpSpPr>
            <p:nvPr/>
          </p:nvGrpSpPr>
          <p:grpSpPr bwMode="auto">
            <a:xfrm>
              <a:off x="0" y="0"/>
              <a:ext cx="2814" cy="814"/>
              <a:chOff x="0" y="0"/>
              <a:chExt cx="2814" cy="814"/>
            </a:xfrm>
          </p:grpSpPr>
          <p:grpSp>
            <p:nvGrpSpPr>
              <p:cNvPr id="4" name="Group 4"/>
              <p:cNvGrpSpPr>
                <a:grpSpLocks/>
              </p:cNvGrpSpPr>
              <p:nvPr/>
            </p:nvGrpSpPr>
            <p:grpSpPr bwMode="auto">
              <a:xfrm>
                <a:off x="0" y="0"/>
                <a:ext cx="1094" cy="814"/>
                <a:chOff x="0" y="0"/>
                <a:chExt cx="1094" cy="814"/>
              </a:xfrm>
            </p:grpSpPr>
            <p:sp>
              <p:nvSpPr>
                <p:cNvPr id="11697157" name="Rectangle 5"/>
                <p:cNvSpPr>
                  <a:spLocks noChangeArrowheads="1"/>
                </p:cNvSpPr>
                <p:nvPr/>
              </p:nvSpPr>
              <p:spPr bwMode="auto">
                <a:xfrm>
                  <a:off x="43" y="0"/>
                  <a:ext cx="1008" cy="814"/>
                </a:xfrm>
                <a:prstGeom prst="rect">
                  <a:avLst/>
                </a:prstGeom>
                <a:noFill/>
                <a:ln w="9525">
                  <a:noFill/>
                  <a:miter lim="800000"/>
                  <a:headEnd/>
                  <a:tailEnd/>
                </a:ln>
                <a:effectLst/>
              </p:spPr>
              <p:txBody>
                <a:bodyPr/>
                <a:lstStyle/>
                <a:p>
                  <a:pPr eaLnBrk="0" hangingPunct="0">
                    <a:spcBef>
                      <a:spcPct val="0"/>
                    </a:spcBef>
                  </a:pPr>
                  <a:endParaRPr lang="en-CA" sz="3733">
                    <a:solidFill>
                      <a:schemeClr val="bg1"/>
                    </a:solidFill>
                    <a:latin typeface="Times New Roman" pitchFamily="18" charset="0"/>
                  </a:endParaRPr>
                </a:p>
              </p:txBody>
            </p:sp>
            <p:sp>
              <p:nvSpPr>
                <p:cNvPr id="11697158" name="Rectangle 6"/>
                <p:cNvSpPr>
                  <a:spLocks noChangeArrowheads="1"/>
                </p:cNvSpPr>
                <p:nvPr/>
              </p:nvSpPr>
              <p:spPr bwMode="auto">
                <a:xfrm>
                  <a:off x="0" y="0"/>
                  <a:ext cx="1094" cy="814"/>
                </a:xfrm>
                <a:prstGeom prst="rect">
                  <a:avLst/>
                </a:prstGeom>
                <a:noFill/>
                <a:ln w="7">
                  <a:noFill/>
                  <a:miter lim="800000"/>
                  <a:headEnd/>
                  <a:tailEnd/>
                </a:ln>
                <a:effectLst/>
              </p:spPr>
              <p:txBody>
                <a:bodyPr/>
                <a:lstStyle/>
                <a:p>
                  <a:endParaRPr lang="en-CA" sz="2400" dirty="0">
                    <a:latin typeface="Coptic1" pitchFamily="2" charset="0"/>
                  </a:endParaRPr>
                </a:p>
              </p:txBody>
            </p:sp>
          </p:grpSp>
          <p:grpSp>
            <p:nvGrpSpPr>
              <p:cNvPr id="5" name="Group 7"/>
              <p:cNvGrpSpPr>
                <a:grpSpLocks/>
              </p:cNvGrpSpPr>
              <p:nvPr/>
            </p:nvGrpSpPr>
            <p:grpSpPr bwMode="auto">
              <a:xfrm>
                <a:off x="1094" y="0"/>
                <a:ext cx="842" cy="814"/>
                <a:chOff x="1094" y="0"/>
                <a:chExt cx="842" cy="814"/>
              </a:xfrm>
            </p:grpSpPr>
            <p:sp>
              <p:nvSpPr>
                <p:cNvPr id="11697160" name="Rectangle 8"/>
                <p:cNvSpPr>
                  <a:spLocks noChangeArrowheads="1"/>
                </p:cNvSpPr>
                <p:nvPr/>
              </p:nvSpPr>
              <p:spPr bwMode="auto">
                <a:xfrm>
                  <a:off x="1137" y="0"/>
                  <a:ext cx="756" cy="814"/>
                </a:xfrm>
                <a:prstGeom prst="rect">
                  <a:avLst/>
                </a:prstGeom>
                <a:noFill/>
                <a:ln w="9525">
                  <a:noFill/>
                  <a:miter lim="800000"/>
                  <a:headEnd/>
                  <a:tailEnd/>
                </a:ln>
                <a:effectLst/>
              </p:spPr>
              <p:txBody>
                <a:bodyPr lIns="0" tIns="0" rIns="0" bIns="0"/>
                <a:lstStyle/>
                <a:p>
                  <a:pPr eaLnBrk="0" hangingPunct="0">
                    <a:spcBef>
                      <a:spcPct val="0"/>
                    </a:spcBef>
                  </a:pPr>
                  <a:endParaRPr lang="en-CA" sz="3200">
                    <a:solidFill>
                      <a:schemeClr val="bg1"/>
                    </a:solidFill>
                    <a:latin typeface="Times New Roman" pitchFamily="18" charset="0"/>
                  </a:endParaRPr>
                </a:p>
              </p:txBody>
            </p:sp>
            <p:sp>
              <p:nvSpPr>
                <p:cNvPr id="11697161" name="Rectangle 9"/>
                <p:cNvSpPr>
                  <a:spLocks noChangeArrowheads="1"/>
                </p:cNvSpPr>
                <p:nvPr/>
              </p:nvSpPr>
              <p:spPr bwMode="auto">
                <a:xfrm>
                  <a:off x="1094" y="0"/>
                  <a:ext cx="842" cy="814"/>
                </a:xfrm>
                <a:prstGeom prst="rect">
                  <a:avLst/>
                </a:prstGeom>
                <a:noFill/>
                <a:ln w="7">
                  <a:noFill/>
                  <a:miter lim="800000"/>
                  <a:headEnd/>
                  <a:tailEnd/>
                </a:ln>
                <a:effectLst/>
              </p:spPr>
              <p:txBody>
                <a:bodyPr/>
                <a:lstStyle/>
                <a:p>
                  <a:endParaRPr lang="en-CA" sz="2400" dirty="0">
                    <a:latin typeface="Coptic1" pitchFamily="2" charset="0"/>
                  </a:endParaRPr>
                </a:p>
              </p:txBody>
            </p:sp>
          </p:grpSp>
          <p:grpSp>
            <p:nvGrpSpPr>
              <p:cNvPr id="6" name="Group 10"/>
              <p:cNvGrpSpPr>
                <a:grpSpLocks/>
              </p:cNvGrpSpPr>
              <p:nvPr/>
            </p:nvGrpSpPr>
            <p:grpSpPr bwMode="auto">
              <a:xfrm>
                <a:off x="1936" y="0"/>
                <a:ext cx="878" cy="814"/>
                <a:chOff x="1936" y="0"/>
                <a:chExt cx="878" cy="814"/>
              </a:xfrm>
            </p:grpSpPr>
            <p:sp>
              <p:nvSpPr>
                <p:cNvPr id="11697163" name="Rectangle 11"/>
                <p:cNvSpPr>
                  <a:spLocks noChangeArrowheads="1"/>
                </p:cNvSpPr>
                <p:nvPr/>
              </p:nvSpPr>
              <p:spPr bwMode="auto">
                <a:xfrm>
                  <a:off x="1979" y="0"/>
                  <a:ext cx="792" cy="814"/>
                </a:xfrm>
                <a:prstGeom prst="rect">
                  <a:avLst/>
                </a:prstGeom>
                <a:noFill/>
                <a:ln w="9525">
                  <a:noFill/>
                  <a:miter lim="800000"/>
                  <a:headEnd/>
                  <a:tailEnd/>
                </a:ln>
                <a:effectLst/>
              </p:spPr>
              <p:txBody>
                <a:bodyPr/>
                <a:lstStyle/>
                <a:p>
                  <a:pPr eaLnBrk="0" hangingPunct="0">
                    <a:spcBef>
                      <a:spcPct val="0"/>
                    </a:spcBef>
                  </a:pPr>
                  <a:endParaRPr lang="en-CA" sz="2667">
                    <a:solidFill>
                      <a:schemeClr val="bg1"/>
                    </a:solidFill>
                    <a:latin typeface="Times New Roman" pitchFamily="18" charset="0"/>
                  </a:endParaRPr>
                </a:p>
              </p:txBody>
            </p:sp>
            <p:sp>
              <p:nvSpPr>
                <p:cNvPr id="11697164" name="Rectangle 12"/>
                <p:cNvSpPr>
                  <a:spLocks noChangeArrowheads="1"/>
                </p:cNvSpPr>
                <p:nvPr/>
              </p:nvSpPr>
              <p:spPr bwMode="auto">
                <a:xfrm>
                  <a:off x="1936" y="0"/>
                  <a:ext cx="878" cy="814"/>
                </a:xfrm>
                <a:prstGeom prst="rect">
                  <a:avLst/>
                </a:prstGeom>
                <a:noFill/>
                <a:ln w="7">
                  <a:noFill/>
                  <a:miter lim="800000"/>
                  <a:headEnd/>
                  <a:tailEnd/>
                </a:ln>
                <a:effectLst/>
              </p:spPr>
              <p:txBody>
                <a:bodyPr/>
                <a:lstStyle/>
                <a:p>
                  <a:endParaRPr lang="en-CA" sz="2400" dirty="0">
                    <a:latin typeface="Coptic1" pitchFamily="2" charset="0"/>
                  </a:endParaRPr>
                </a:p>
              </p:txBody>
            </p:sp>
          </p:grpSp>
        </p:grpSp>
        <p:sp>
          <p:nvSpPr>
            <p:cNvPr id="11697165" name="Rectangle 13"/>
            <p:cNvSpPr>
              <a:spLocks noChangeArrowheads="1"/>
            </p:cNvSpPr>
            <p:nvPr/>
          </p:nvSpPr>
          <p:spPr bwMode="auto">
            <a:xfrm>
              <a:off x="-3" y="-3"/>
              <a:ext cx="2820" cy="820"/>
            </a:xfrm>
            <a:prstGeom prst="rect">
              <a:avLst/>
            </a:prstGeom>
            <a:noFill/>
            <a:ln w="9525">
              <a:noFill/>
              <a:miter lim="800000"/>
              <a:headEnd/>
              <a:tailEnd/>
            </a:ln>
            <a:effectLst/>
          </p:spPr>
          <p:txBody>
            <a:bodyPr/>
            <a:lstStyle/>
            <a:p>
              <a:endParaRPr lang="en-CA" sz="2400" dirty="0">
                <a:latin typeface="Coptic1" pitchFamily="2" charset="0"/>
              </a:endParaRPr>
            </a:p>
          </p:txBody>
        </p:sp>
      </p:grpSp>
    </p:spTree>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595019494"/>
              </p:ext>
            </p:extLst>
          </p:nvPr>
        </p:nvGraphicFramePr>
        <p:xfrm>
          <a:off x="0" y="0"/>
          <a:ext cx="12192000" cy="619760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A~gioc (3)</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&lt;~ouab ,~ouab ,~ouab qen oumeym/i Po#c# Pennou]. Moi nan hwn ]nou penn/b n~ouh~mot n~te taidia~konia~ yai : m~v~r/] e~takt/ic m~Mwu~c/c pekbwk.</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prêtre :</a:t>
                      </a:r>
                      <a:endParaRPr kumimoji="0" lang="fr-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300" b="0" i="0" u="none" strike="noStrike" kern="1200" cap="none" spc="0" normalizeH="0" baseline="0" noProof="0">
                          <a:ln>
                            <a:noFill/>
                          </a:ln>
                          <a:solidFill>
                            <a:prstClr val="white"/>
                          </a:solidFill>
                          <a:effectLst/>
                          <a:uLnTx/>
                          <a:uFillTx/>
                          <a:latin typeface="Coptic1" pitchFamily="2" charset="0"/>
                          <a:ea typeface="+mn-ea"/>
                          <a:cs typeface="Arial" charset="0"/>
                        </a:rPr>
                        <a:t>A~gioc (3)</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Saint, Saint, Saint es tu en vérité, Seigneur notre Dieu,</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Accorde-nous maintenant, notre Roi, la grâce de ce ministère, comme Tu l’as accordée à Moïse, ton serviteur, </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en-US" sz="3300" b="0" i="0" u="none" strike="noStrike" kern="1200" cap="none" spc="0" normalizeH="0" baseline="0" noProof="0">
                          <a:ln>
                            <a:noFill/>
                          </a:ln>
                          <a:solidFill>
                            <a:prstClr val="white"/>
                          </a:solidFill>
                          <a:effectLst/>
                          <a:uLnTx/>
                          <a:uFillTx/>
                          <a:latin typeface="Coptic1" pitchFamily="2" charset="0"/>
                          <a:ea typeface="+mn-ea"/>
                          <a:cs typeface="Arial" charset="0"/>
                        </a:rPr>
                        <a:t>A~gioc (3)</a:t>
                      </a: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AE" sz="4000" b="0" i="0" u="none" strike="noStrike" cap="none" normalizeH="0" baseline="0">
                          <a:ln>
                            <a:noFill/>
                          </a:ln>
                          <a:solidFill>
                            <a:schemeClr val="tx1"/>
                          </a:solidFill>
                          <a:effectLst/>
                          <a:latin typeface="Arial" charset="0"/>
                          <a:ea typeface="Arial Unicode MS" pitchFamily="34" charset="-128"/>
                          <a:cs typeface="+mn-cs"/>
                        </a:rPr>
                        <a:t>قدوسٌ قدوسٌ قدوسٌ بالحقيقة أيها الربُ إلهُنا.</a:t>
                      </a:r>
                      <a:endParaRPr kumimoji="0" lang="fr-FR" sz="40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AE" sz="4000" b="0" i="0" u="none" strike="noStrike" cap="none" normalizeH="0" baseline="0">
                          <a:ln>
                            <a:noFill/>
                          </a:ln>
                          <a:solidFill>
                            <a:schemeClr val="tx1"/>
                          </a:solidFill>
                          <a:effectLst/>
                          <a:latin typeface="Arial" charset="0"/>
                          <a:ea typeface="Arial Unicode MS" pitchFamily="34" charset="-128"/>
                          <a:cs typeface="+mn-cs"/>
                        </a:rPr>
                        <a:t>الآن أعطنا ايضا يا ملكنا نعمة هذه الخدمة كما اعطيت عبدك موسى</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79056575"/>
      </p:ext>
    </p:extLst>
  </p:cSld>
  <p:clrMapOvr>
    <a:masterClrMapping/>
  </p:clrMapOvr>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4011103885"/>
              </p:ext>
            </p:extLst>
          </p:nvPr>
        </p:nvGraphicFramePr>
        <p:xfrm>
          <a:off x="0" y="0"/>
          <a:ext cx="12192000" cy="691896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5999584">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950" b="0" i="0" u="none" strike="noStrike" cap="none" normalizeH="0" baseline="0">
                          <a:ln>
                            <a:noFill/>
                          </a:ln>
                          <a:solidFill>
                            <a:schemeClr val="tx1"/>
                          </a:solidFill>
                          <a:effectLst/>
                          <a:latin typeface="Coptic1" pitchFamily="2" charset="0"/>
                          <a:cs typeface="Arial" charset="0"/>
                        </a:rPr>
                        <a:t>Ouoh akouahcahni naf e~yamio~ n~]c~kun/ nem ]kubwtc kata niyws e~tak]tupoc naf e~tafnau e~rwou. Nem A~a~rwn v/e~takcotpf e~oumetou/b : nem Becele/l v/e~taferkocmin n~]c~kun/. Ouoh Colomon akcwtem e~tefp~roceu,/ qen piervei e~tafkotf nak : kata ]dia~y/k/ e~takcemn/tc nem p~ouro n~y~m/i Dauid.</a:t>
                      </a:r>
                      <a:endParaRPr kumimoji="0" lang="en-US" sz="295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à qui Tu as donné l’ordre de construire la tente et l’arche selon les dessins que Tu lui as montrés. Tu l’as accordée à Aaron que Tu as choisi, à Béçaléel qui a orné la tente, à Salomon dont Tu as entendu la prière dans le temple qu’il a construit selon l’alliance que Tu as faite avec le roi David</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وأمرته أن يصنع القبة والتابوت كالرسوم التي مثلتها له التي رآها، وهارون الذي اخترته وبَصَلَئِيل الذي زَيَّنَ الْقُبَّةَ، وسليمان الذي سمعت صلاته في الهيكل الذي بناه لك كالعهد قررته مع الملك البار داود</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6856890"/>
      </p:ext>
    </p:extLst>
  </p:cSld>
  <p:clrMapOvr>
    <a:masterClrMapping/>
  </p:clrMapOvr>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727257111"/>
              </p:ext>
            </p:extLst>
          </p:nvPr>
        </p:nvGraphicFramePr>
        <p:xfrm>
          <a:off x="0" y="0"/>
          <a:ext cx="12192000" cy="691896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Ouoh nimakarioc n~a~poctoloc ak] nwou m~pih~mot n~te ]ekk~l/cia~ : nem pimut/rion n~te ]dia~y/k/ m~beri.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Pair/] a~non hwn qa neke~biaik n~atemp~sa : swp e~rok m~pen]ho e~jentai kolub/yra e#y#u# yai. Ouoh ouwrp e~h~r/i e~kwc n~niaktin n~te v/e~te vwk n~h~mot.</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et aux saints apôtres à qui tu as donné la grâce de l’Eglise et le mystère de la nouvelle alliance.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Pour nous, Tes indignes serviteurs, reçois nos implorations que nous élevons vers Toi sur l’eau de ce bassin et rayonne sur elle par Ta grâce.</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والرسل الطوبانيين الذين اعطيتهم نعمة البيعة، وسر العهد الجديد.</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a:ln>
                            <a:noFill/>
                          </a:ln>
                          <a:solidFill>
                            <a:schemeClr val="tx1"/>
                          </a:solidFill>
                          <a:effectLst/>
                          <a:latin typeface="Arial" charset="0"/>
                          <a:ea typeface="Arial Unicode MS" pitchFamily="34" charset="-128"/>
                          <a:cs typeface="+mn-cs"/>
                        </a:rPr>
                        <a:t>نحن أيضا عبيدك الغير المستحقين اقبل إليك تضرعنا على هذه الفسقية المقدسة وأرسل عليها شعاع نعمتك.</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45945180"/>
      </p:ext>
    </p:extLst>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346862483"/>
              </p:ext>
            </p:extLst>
          </p:nvPr>
        </p:nvGraphicFramePr>
        <p:xfrm>
          <a:off x="0" y="0"/>
          <a:ext cx="12192000" cy="691896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a:ln>
                            <a:noFill/>
                          </a:ln>
                          <a:solidFill>
                            <a:srgbClr val="FF9900"/>
                          </a:solidFill>
                          <a:effectLst/>
                          <a:latin typeface="Coptic1" pitchFamily="2" charset="0"/>
                          <a:cs typeface="Arial" charset="0"/>
                        </a:rPr>
                        <a:t>Piou/b :</a:t>
                      </a:r>
                      <a:endParaRPr kumimoji="0" lang="it-IT" sz="2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none" strike="noStrike" cap="none" normalizeH="0" baseline="0">
                          <a:ln>
                            <a:noFill/>
                          </a:ln>
                          <a:solidFill>
                            <a:schemeClr val="tx1"/>
                          </a:solidFill>
                          <a:effectLst/>
                          <a:latin typeface="Coptic1" pitchFamily="2" charset="0"/>
                          <a:cs typeface="Arial" charset="0"/>
                        </a:rPr>
                        <a:t>Ouoh a~ria~gia~zin m~moc:</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A~m/n.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a:ln>
                            <a:noFill/>
                          </a:ln>
                          <a:solidFill>
                            <a:srgbClr val="FF9900"/>
                          </a:solidFill>
                          <a:effectLst/>
                          <a:latin typeface="Coptic1" pitchFamily="2" charset="0"/>
                          <a:cs typeface="Arial" charset="0"/>
                        </a:rPr>
                        <a:t>Piou/b :</a:t>
                      </a:r>
                      <a:endParaRPr kumimoji="0" lang="en-US" sz="2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2800" b="0" i="0" u="none" strike="noStrike" cap="none" normalizeH="0" baseline="0">
                          <a:ln>
                            <a:noFill/>
                          </a:ln>
                          <a:solidFill>
                            <a:schemeClr val="tx1"/>
                          </a:solidFill>
                          <a:effectLst/>
                          <a:latin typeface="Coptic1" pitchFamily="2" charset="0"/>
                          <a:cs typeface="Arial" charset="0"/>
                        </a:rPr>
                        <a:t>Mahc e~bolqen Pekp#n#a# e#y#u#:</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A~m/n.</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a:ln>
                            <a:noFill/>
                          </a:ln>
                          <a:solidFill>
                            <a:srgbClr val="FF9900"/>
                          </a:solidFill>
                          <a:effectLst/>
                          <a:latin typeface="Coptic1" pitchFamily="2" charset="0"/>
                          <a:cs typeface="Arial" charset="0"/>
                        </a:rPr>
                        <a:t>Piou/b :</a:t>
                      </a:r>
                      <a:endParaRPr kumimoji="0" lang="en-US" sz="2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2800" b="0" i="0" u="none" strike="noStrike" cap="none" normalizeH="0" baseline="0">
                          <a:ln>
                            <a:noFill/>
                          </a:ln>
                          <a:solidFill>
                            <a:schemeClr val="tx1"/>
                          </a:solidFill>
                          <a:effectLst/>
                          <a:latin typeface="Coptic1" pitchFamily="2" charset="0"/>
                          <a:cs typeface="Arial" charset="0"/>
                        </a:rPr>
                        <a:t>&lt;w n~q/tc n~]cvragic n~te pioujai: nem tekjom n~a~w~raton.</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A~m/n.</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a:ln>
                            <a:noFill/>
                          </a:ln>
                          <a:solidFill>
                            <a:srgbClr val="FF9933"/>
                          </a:solidFill>
                          <a:effectLst/>
                          <a:latin typeface="Arial" charset="0"/>
                          <a:cs typeface="Times New Roman" pitchFamily="18" charset="0"/>
                        </a:rPr>
                        <a:t>Le prêtre :</a:t>
                      </a:r>
                      <a:endPar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rPr>
                        <a:t>Sanctifie-la.</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a:ln>
                            <a:noFill/>
                          </a:ln>
                          <a:solidFill>
                            <a:srgbClr val="FF9933"/>
                          </a:solidFill>
                          <a:effectLst/>
                          <a:latin typeface="Arial" charset="0"/>
                          <a:cs typeface="Times New Roman" pitchFamily="18" charset="0"/>
                        </a:rPr>
                        <a:t>Le peuple :</a:t>
                      </a:r>
                      <a:endPar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rPr>
                        <a:t>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a:ln>
                            <a:noFill/>
                          </a:ln>
                          <a:solidFill>
                            <a:srgbClr val="FF9933"/>
                          </a:solidFill>
                          <a:effectLst/>
                          <a:latin typeface="Arial" charset="0"/>
                          <a:cs typeface="Times New Roman" pitchFamily="18" charset="0"/>
                        </a:rPr>
                        <a:t>Le prêtre :</a:t>
                      </a:r>
                      <a:endPar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rPr>
                        <a:t>Remplis-la de Ton Esprit Saint.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a:ln>
                            <a:noFill/>
                          </a:ln>
                          <a:solidFill>
                            <a:srgbClr val="FF9933"/>
                          </a:solidFill>
                          <a:effectLst/>
                          <a:latin typeface="Arial" charset="0"/>
                          <a:cs typeface="Times New Roman" pitchFamily="18" charset="0"/>
                        </a:rPr>
                        <a:t>Le peuple :</a:t>
                      </a:r>
                      <a:endPar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rPr>
                        <a:t>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6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a:ln>
                            <a:noFill/>
                          </a:ln>
                          <a:solidFill>
                            <a:srgbClr val="FF9933"/>
                          </a:solidFill>
                          <a:effectLst/>
                          <a:latin typeface="Arial" charset="0"/>
                          <a:cs typeface="Times New Roman" pitchFamily="18" charset="0"/>
                        </a:rPr>
                        <a:t>Le prêtre :</a:t>
                      </a:r>
                      <a:endPar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rPr>
                        <a:t>Mets-y le sceau de Ton salut et Ta puissance invisible.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a:ln>
                            <a:noFill/>
                          </a:ln>
                          <a:solidFill>
                            <a:srgbClr val="FF9933"/>
                          </a:solidFill>
                          <a:effectLst/>
                          <a:latin typeface="Arial" charset="0"/>
                          <a:cs typeface="Times New Roman" pitchFamily="18" charset="0"/>
                        </a:rPr>
                        <a:t>Le peuple :</a:t>
                      </a:r>
                      <a:endPar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rPr>
                        <a:t>Amen.</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Arial" charset="0"/>
                          <a:ea typeface="Arial Unicode MS" pitchFamily="34" charset="-128"/>
                          <a:cs typeface="+mn-cs"/>
                        </a:rPr>
                        <a:t>قدسها.</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2800" b="0" i="0" u="sng" strike="noStrike" cap="none" normalizeH="0" baseline="0">
                          <a:ln>
                            <a:noFill/>
                          </a:ln>
                          <a:solidFill>
                            <a:srgbClr val="FF9900"/>
                          </a:solidFill>
                          <a:effectLst/>
                          <a:latin typeface="Arial" charset="0"/>
                          <a:cs typeface="Arial" charset="0"/>
                        </a:rPr>
                        <a:t>الشَّعْبُ : </a:t>
                      </a:r>
                      <a:endParaRPr kumimoji="0" lang="fr-FR" sz="28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2800" b="0" i="0" u="none" strike="noStrike" cap="none" normalizeH="0" baseline="0">
                          <a:ln>
                            <a:noFill/>
                          </a:ln>
                          <a:solidFill>
                            <a:schemeClr val="tx1"/>
                          </a:solidFill>
                          <a:effectLst/>
                          <a:latin typeface="Arial" charset="0"/>
                          <a:ea typeface="Arial Unicode MS" pitchFamily="34" charset="-128"/>
                          <a:cs typeface="+mn-cs"/>
                        </a:rPr>
                        <a:t>آمِينَ. </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Arial" charset="0"/>
                          <a:ea typeface="Arial Unicode MS" pitchFamily="34" charset="-128"/>
                          <a:cs typeface="+mn-cs"/>
                        </a:rPr>
                        <a:t>املأها من روح قدسك.</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2800" b="0" i="0" u="sng" strike="noStrike" cap="none" normalizeH="0" baseline="0">
                          <a:ln>
                            <a:noFill/>
                          </a:ln>
                          <a:solidFill>
                            <a:srgbClr val="FF9900"/>
                          </a:solidFill>
                          <a:effectLst/>
                          <a:latin typeface="Arial" charset="0"/>
                          <a:cs typeface="Arial" charset="0"/>
                        </a:rPr>
                        <a:t>الشَّعْبُ : </a:t>
                      </a:r>
                      <a:endParaRPr kumimoji="0" lang="fr-FR" sz="28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2800" b="0" i="0" u="none" strike="noStrike" cap="none" normalizeH="0" baseline="0">
                          <a:ln>
                            <a:noFill/>
                          </a:ln>
                          <a:solidFill>
                            <a:schemeClr val="tx1"/>
                          </a:solidFill>
                          <a:effectLst/>
                          <a:latin typeface="Arial" charset="0"/>
                          <a:ea typeface="Arial Unicode MS" pitchFamily="34" charset="-128"/>
                          <a:cs typeface="+mn-cs"/>
                        </a:rPr>
                        <a:t>آمِينَ. </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0" i="0" u="sng" strike="noStrike" cap="none" normalizeH="0" baseline="0">
                          <a:ln>
                            <a:noFill/>
                          </a:ln>
                          <a:solidFill>
                            <a:srgbClr val="FF9900"/>
                          </a:solidFill>
                          <a:effectLst/>
                          <a:latin typeface="Arial" charset="0"/>
                          <a:cs typeface="Arial" charset="0"/>
                        </a:rPr>
                        <a:t>الْكَاهِنُ : </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a:ln>
                            <a:noFill/>
                          </a:ln>
                          <a:solidFill>
                            <a:schemeClr val="tx1"/>
                          </a:solidFill>
                          <a:effectLst/>
                          <a:latin typeface="Arial" charset="0"/>
                          <a:ea typeface="Arial Unicode MS" pitchFamily="34" charset="-128"/>
                          <a:cs typeface="+mn-cs"/>
                        </a:rPr>
                        <a:t>ضع فيها خاتم الخلاص، وقوتك الغير المرئية.</a:t>
                      </a:r>
                      <a:endParaRPr kumimoji="0" lang="fr-FR" sz="28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2800" b="0" i="0" u="sng" strike="noStrike" cap="none" normalizeH="0" baseline="0">
                          <a:ln>
                            <a:noFill/>
                          </a:ln>
                          <a:solidFill>
                            <a:srgbClr val="FF9900"/>
                          </a:solidFill>
                          <a:effectLst/>
                          <a:latin typeface="Arial" charset="0"/>
                          <a:cs typeface="Arial" charset="0"/>
                        </a:rPr>
                        <a:t>الشَّعْبُ : </a:t>
                      </a:r>
                      <a:endParaRPr kumimoji="0" lang="fr-FR" sz="28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2800" b="0" i="0" u="none" strike="noStrike" cap="none" normalizeH="0" baseline="0">
                          <a:ln>
                            <a:noFill/>
                          </a:ln>
                          <a:solidFill>
                            <a:schemeClr val="tx1"/>
                          </a:solidFill>
                          <a:effectLst/>
                          <a:latin typeface="Arial" charset="0"/>
                          <a:ea typeface="Arial Unicode MS" pitchFamily="34" charset="-128"/>
                          <a:cs typeface="+mn-cs"/>
                        </a:rPr>
                        <a:t>آمِينَ. </a:t>
                      </a: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43168617"/>
      </p:ext>
    </p:extLst>
  </p:cSld>
  <p:clrMapOvr>
    <a:masterClrMapping/>
  </p:clrMapOv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4258072696"/>
              </p:ext>
            </p:extLst>
          </p:nvPr>
        </p:nvGraphicFramePr>
        <p:xfrm>
          <a:off x="0" y="0"/>
          <a:ext cx="12192000" cy="6163056"/>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092395">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3200" b="0" i="0" u="sng" strike="noStrike" cap="none" normalizeH="0" baseline="0">
                          <a:ln>
                            <a:noFill/>
                          </a:ln>
                          <a:solidFill>
                            <a:srgbClr val="FF9900"/>
                          </a:solidFill>
                          <a:effectLst/>
                          <a:latin typeface="Coptic1" pitchFamily="2" charset="0"/>
                          <a:cs typeface="Arial" charset="0"/>
                        </a:rPr>
                        <a:t>Piou/b :</a:t>
                      </a:r>
                      <a:endParaRPr kumimoji="0" lang="it-IT"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none" strike="noStrike" cap="none" normalizeH="0" baseline="0">
                          <a:ln>
                            <a:noFill/>
                          </a:ln>
                          <a:solidFill>
                            <a:schemeClr val="tx1"/>
                          </a:solidFill>
                          <a:effectLst/>
                          <a:latin typeface="Coptic1" pitchFamily="2" charset="0"/>
                          <a:cs typeface="Arial" charset="0"/>
                        </a:rPr>
                        <a:t>Mahc e~bolqen p~w~ou n~te tekmeynou].</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A~m/n.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3200" b="0" i="0" u="sng" strike="noStrike" cap="none" normalizeH="0" baseline="0">
                          <a:ln>
                            <a:noFill/>
                          </a:ln>
                          <a:solidFill>
                            <a:srgbClr val="FF9900"/>
                          </a:solidFill>
                          <a:effectLst/>
                          <a:latin typeface="Coptic1" pitchFamily="2" charset="0"/>
                          <a:cs typeface="Arial" charset="0"/>
                        </a:rPr>
                        <a:t>Piou/b :</a:t>
                      </a: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3200" b="0" i="0" u="none" strike="noStrike" cap="none" normalizeH="0" baseline="0">
                          <a:ln>
                            <a:noFill/>
                          </a:ln>
                          <a:solidFill>
                            <a:schemeClr val="tx1"/>
                          </a:solidFill>
                          <a:effectLst/>
                          <a:latin typeface="Coptic1" pitchFamily="2" charset="0"/>
                          <a:cs typeface="Arial" charset="0"/>
                        </a:rPr>
                        <a:t>Marecswpi n~oukolumb/ra n~te ouc~mou.</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A~m/n.</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a:ln>
                            <a:noFill/>
                          </a:ln>
                          <a:solidFill>
                            <a:srgbClr val="FF9933"/>
                          </a:solidFill>
                          <a:effectLst/>
                          <a:latin typeface="Arial" charset="0"/>
                          <a:cs typeface="Times New Roman" pitchFamily="18" charset="0"/>
                        </a:rPr>
                        <a:t>Le prêtre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Remplis-la de la gloire de Ta Divinité.</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peuple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a:ln>
                            <a:noFill/>
                          </a:ln>
                          <a:solidFill>
                            <a:srgbClr val="FF9933"/>
                          </a:solidFill>
                          <a:effectLst/>
                          <a:latin typeface="Arial" charset="0"/>
                          <a:cs typeface="Times New Roman" pitchFamily="18" charset="0"/>
                        </a:rPr>
                        <a:t>Le prêtre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Que ce bassin soit un bassin de bénédictions,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a:ln>
                            <a:noFill/>
                          </a:ln>
                          <a:solidFill>
                            <a:srgbClr val="FF9933"/>
                          </a:solidFill>
                          <a:effectLst/>
                          <a:latin typeface="Arial" charset="0"/>
                          <a:cs typeface="Times New Roman" pitchFamily="18" charset="0"/>
                        </a:rPr>
                        <a:t>Le peuple :</a:t>
                      </a:r>
                      <a:endPar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Amen.</a:t>
                      </a:r>
                      <a:endPar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600" b="0" i="0" u="sng" strike="noStrike" cap="none" normalizeH="0" baseline="0">
                          <a:ln>
                            <a:noFill/>
                          </a:ln>
                          <a:solidFill>
                            <a:srgbClr val="FF9900"/>
                          </a:solidFill>
                          <a:effectLst/>
                          <a:latin typeface="Arial" charset="0"/>
                          <a:cs typeface="Arial" charset="0"/>
                        </a:rPr>
                        <a:t>الْكَاهِنُ :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املأها من مجد لاهوتك.</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600" b="0" i="0" u="sng" strike="noStrike" cap="none" normalizeH="0" baseline="0">
                          <a:ln>
                            <a:noFill/>
                          </a:ln>
                          <a:solidFill>
                            <a:srgbClr val="FF9900"/>
                          </a:solidFill>
                          <a:effectLst/>
                          <a:latin typeface="Arial" charset="0"/>
                          <a:cs typeface="Arial" charset="0"/>
                        </a:rPr>
                        <a:t>الشَّعْبُ : </a:t>
                      </a:r>
                      <a:endParaRPr kumimoji="0" lang="fr-FR" sz="3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a:ln>
                            <a:noFill/>
                          </a:ln>
                          <a:solidFill>
                            <a:schemeClr val="tx1"/>
                          </a:solidFill>
                          <a:effectLst/>
                          <a:latin typeface="Arial" charset="0"/>
                          <a:ea typeface="Arial Unicode MS" pitchFamily="34" charset="-128"/>
                          <a:cs typeface="+mn-cs"/>
                        </a:rPr>
                        <a:t>آمِينَ.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600" b="0" i="0" u="sng" strike="noStrike" cap="none" normalizeH="0" baseline="0">
                          <a:ln>
                            <a:noFill/>
                          </a:ln>
                          <a:solidFill>
                            <a:srgbClr val="FF9900"/>
                          </a:solidFill>
                          <a:effectLst/>
                          <a:latin typeface="Arial" charset="0"/>
                          <a:cs typeface="Arial" charset="0"/>
                        </a:rPr>
                        <a:t>الْكَاهِنُ :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ولتكن فسقية البركة.</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600" b="0" i="0" u="sng" strike="noStrike" cap="none" normalizeH="0" baseline="0">
                          <a:ln>
                            <a:noFill/>
                          </a:ln>
                          <a:solidFill>
                            <a:srgbClr val="FF9900"/>
                          </a:solidFill>
                          <a:effectLst/>
                          <a:latin typeface="Arial" charset="0"/>
                          <a:cs typeface="Arial" charset="0"/>
                        </a:rPr>
                        <a:t>الشَّعْبُ : </a:t>
                      </a:r>
                      <a:endParaRPr kumimoji="0" lang="fr-FR" sz="3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a:ln>
                            <a:noFill/>
                          </a:ln>
                          <a:solidFill>
                            <a:schemeClr val="tx1"/>
                          </a:solidFill>
                          <a:effectLst/>
                          <a:latin typeface="Arial" charset="0"/>
                          <a:ea typeface="Arial Unicode MS" pitchFamily="34" charset="-128"/>
                          <a:cs typeface="+mn-cs"/>
                        </a:rPr>
                        <a:t>آمِينَ. </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3128954"/>
      </p:ext>
    </p:extLst>
  </p:cSld>
  <p:clrMapOvr>
    <a:masterClrMapping/>
  </p:clrMapOv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4163363377"/>
              </p:ext>
            </p:extLst>
          </p:nvPr>
        </p:nvGraphicFramePr>
        <p:xfrm>
          <a:off x="0" y="0"/>
          <a:ext cx="12192000" cy="612648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092395">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3200" b="0" i="0" u="sng" strike="noStrike" cap="none" normalizeH="0" baseline="0">
                          <a:ln>
                            <a:noFill/>
                          </a:ln>
                          <a:solidFill>
                            <a:srgbClr val="FF9900"/>
                          </a:solidFill>
                          <a:effectLst/>
                          <a:latin typeface="Coptic1" pitchFamily="2" charset="0"/>
                          <a:cs typeface="Arial" charset="0"/>
                        </a:rPr>
                        <a:t>Piou/b :</a:t>
                      </a: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3200" b="0" i="0" u="none" strike="noStrike" cap="none" normalizeH="0" baseline="0">
                          <a:ln>
                            <a:noFill/>
                          </a:ln>
                          <a:solidFill>
                            <a:schemeClr val="tx1"/>
                          </a:solidFill>
                          <a:effectLst/>
                          <a:latin typeface="Coptic1" pitchFamily="2" charset="0"/>
                          <a:cs typeface="Arial" charset="0"/>
                        </a:rPr>
                        <a:t>Oukolumb/yra n~te ouw~ou nem outaio~ m~Pekran e~youab.</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A~m/n.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pt-BR"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a:ln>
                            <a:noFill/>
                          </a:ln>
                          <a:solidFill>
                            <a:srgbClr val="FF9900"/>
                          </a:solidFill>
                          <a:effectLst/>
                          <a:latin typeface="Coptic1" pitchFamily="2" charset="0"/>
                          <a:cs typeface="Arial" charset="0"/>
                        </a:rPr>
                        <a:t>Pidia~kwn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P~roceuxacye.</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Kurie~ e~le/~con.</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a:ln>
                            <a:noFill/>
                          </a:ln>
                          <a:solidFill>
                            <a:srgbClr val="FF9933"/>
                          </a:solidFill>
                          <a:effectLst/>
                          <a:latin typeface="Arial" charset="0"/>
                          <a:cs typeface="Times New Roman" pitchFamily="18" charset="0"/>
                        </a:rPr>
                        <a:t>Le prêtre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Un bassin de gloire et d’honneur pour Ton saint Nom.</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peuple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diacre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Prions.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peuple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Pitié Seigneur.</a:t>
                      </a:r>
                      <a:endPar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600" b="0" i="0" u="sng" strike="noStrike" cap="none" normalizeH="0" baseline="0">
                          <a:ln>
                            <a:noFill/>
                          </a:ln>
                          <a:solidFill>
                            <a:srgbClr val="FF9900"/>
                          </a:solidFill>
                          <a:effectLst/>
                          <a:latin typeface="Arial" charset="0"/>
                          <a:cs typeface="Arial" charset="0"/>
                        </a:rPr>
                        <a:t>الْكَاهِنُ :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فسقية المجد والكرامة، لاسمك القدوس.</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600" b="0" i="0" u="sng" strike="noStrike" cap="none" normalizeH="0" baseline="0">
                          <a:ln>
                            <a:noFill/>
                          </a:ln>
                          <a:solidFill>
                            <a:srgbClr val="FF9900"/>
                          </a:solidFill>
                          <a:effectLst/>
                          <a:latin typeface="Arial" charset="0"/>
                          <a:cs typeface="Arial" charset="0"/>
                        </a:rPr>
                        <a:t>الشَّعْبُ : </a:t>
                      </a:r>
                      <a:endParaRPr kumimoji="0" lang="fr-FR" sz="3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a:ln>
                            <a:noFill/>
                          </a:ln>
                          <a:solidFill>
                            <a:schemeClr val="tx1"/>
                          </a:solidFill>
                          <a:effectLst/>
                          <a:latin typeface="Arial" charset="0"/>
                          <a:ea typeface="Arial Unicode MS" pitchFamily="34" charset="-128"/>
                          <a:cs typeface="+mn-cs"/>
                        </a:rPr>
                        <a:t>آمِينَ.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600" b="0" i="0" u="sng" strike="noStrike" cap="none" normalizeH="0" baseline="0">
                          <a:ln>
                            <a:noFill/>
                          </a:ln>
                          <a:solidFill>
                            <a:srgbClr val="FF9900"/>
                          </a:solidFill>
                          <a:effectLst/>
                          <a:latin typeface="Arial" charset="0"/>
                          <a:cs typeface="Arial" charset="0"/>
                        </a:rPr>
                        <a:t>الشَّمَّاسُ : </a:t>
                      </a:r>
                      <a:endParaRPr kumimoji="0" lang="fr-FR" sz="3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a:ln>
                            <a:noFill/>
                          </a:ln>
                          <a:solidFill>
                            <a:schemeClr val="tx1"/>
                          </a:solidFill>
                          <a:effectLst/>
                          <a:latin typeface="Arial" charset="0"/>
                          <a:ea typeface="Arial Unicode MS" pitchFamily="34" charset="-128"/>
                          <a:cs typeface="+mn-cs"/>
                        </a:rPr>
                        <a:t>صَلُّوا.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600" b="0" i="0" u="sng" strike="noStrike" cap="none" normalizeH="0" baseline="0">
                          <a:ln>
                            <a:noFill/>
                          </a:ln>
                          <a:solidFill>
                            <a:srgbClr val="FF9900"/>
                          </a:solidFill>
                          <a:effectLst/>
                          <a:latin typeface="Arial" charset="0"/>
                          <a:cs typeface="Arial" charset="0"/>
                        </a:rPr>
                        <a:t>الشَّعْبُ : </a:t>
                      </a:r>
                      <a:endParaRPr kumimoji="0" lang="fr-FR" sz="3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a:ln>
                            <a:noFill/>
                          </a:ln>
                          <a:solidFill>
                            <a:schemeClr val="tx1"/>
                          </a:solidFill>
                          <a:effectLst/>
                          <a:latin typeface="Arial" charset="0"/>
                          <a:ea typeface="Arial Unicode MS" pitchFamily="34" charset="-128"/>
                          <a:cs typeface="+mn-cs"/>
                        </a:rPr>
                        <a:t>يَا رَبُّ ارْحَمْ. </a:t>
                      </a:r>
                      <a:endParaRPr kumimoji="0" lang="ar-AE"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53399295"/>
      </p:ext>
    </p:extLst>
  </p:cSld>
  <p:clrMapOvr>
    <a:masterClrMapping/>
  </p:clrMapOv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771136565"/>
              </p:ext>
            </p:extLst>
          </p:nvPr>
        </p:nvGraphicFramePr>
        <p:xfrm>
          <a:off x="0" y="0"/>
          <a:ext cx="12192000" cy="6452616"/>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P~o#c# I/#c# P,#c# v/e~taferouwin n~n/etqen v~noun hiten t~paroucia~ n~te tefcarx : ouoh aktoujwou e~bolqen ]metturannoc n~te pidia~boloc : ouoh akouwnh nan e~bol n~attako n~]e~leuyeria~ n~te nimuct/rion n~te tekmeynou]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prêtre :</a:t>
                      </a:r>
                      <a:endParaRPr kumimoji="0" lang="fr-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Seigneur Jésus Christ, Toi qui as éclairé ceux qui sont dans les profondeurs par la manifestation de Ton corps et les a sauvés de la tyranie de satan, Toi qui nous as montré la liberté (que nous avons reçue) de Tes Sacrements divins,</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a:ln>
                            <a:noFill/>
                          </a:ln>
                          <a:solidFill>
                            <a:schemeClr val="tx1"/>
                          </a:solidFill>
                          <a:effectLst/>
                          <a:latin typeface="Arial" charset="0"/>
                          <a:ea typeface="Arial Unicode MS" pitchFamily="34" charset="-128"/>
                          <a:cs typeface="+mn-cs"/>
                        </a:rPr>
                        <a:t>أيها الرب يسوع المسيح الذي أضاء للذين في العمق بظهور جسده وأنقذهم من جبروت إبليس واظهرت لنا بغير فساد حرية اسرارك الالهية،</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92012861"/>
      </p:ext>
    </p:extLst>
  </p:cSld>
  <p:clrMapOvr>
    <a:masterClrMapping/>
  </p:clrMapOv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3327807139"/>
              </p:ext>
            </p:extLst>
          </p:nvPr>
        </p:nvGraphicFramePr>
        <p:xfrm>
          <a:off x="0" y="0"/>
          <a:ext cx="12192000" cy="649224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000" b="0" i="0" u="none" strike="noStrike" cap="none" normalizeH="0" baseline="0">
                          <a:ln>
                            <a:noFill/>
                          </a:ln>
                          <a:solidFill>
                            <a:schemeClr val="tx1"/>
                          </a:solidFill>
                          <a:effectLst/>
                          <a:latin typeface="Coptic1" pitchFamily="2" charset="0"/>
                          <a:cs typeface="Arial" charset="0"/>
                        </a:rPr>
                        <a:t>Ouoh ak[imwit nan e~qoun e~n/e#y#u# : nai e~tere niaggeloc ere~piyumin e~nau e~rwou ouoh m~pounau : Aker,arizecye nan m~pijinse e~qoun e~]metouro n~te niv/oui~ hiten pijwkem n~kecop. N~yok gar akjoc je aus~temmec ouai n~kecop : m~mon s~jom m~mof e~i~ e~qoun e~]metouro n~te V} :</a:t>
                      </a:r>
                      <a:endParaRPr kumimoji="0" lang="en-US" sz="3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Toi qui nous as conduits vers les saints dons, que les anges aimeraient voir mais ne les ont pas vus, Tu nous as accordé la grâce d’entrer dans le Royaume des cieux par le baptême. Tu as dit, en effet, « si l’homme ne renait pas une seconde fois, il ne peut entrer dans le Royaume des cieux ». </a:t>
                      </a:r>
                      <a:endParaRPr kumimoji="0" lang="en-US"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وهديتنا الى المقادس هذه التي تشتهي الملائكة أن تنظرها ولم تراها. وانعمت علينا بالدخول الى ملكوت السَّمَوات بالحميم مرة اخرى. لأنك انت قلت إذا لم يولد الانسان مرة اخرى لا يستطيع أن يدخل ملكوت الله.</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569358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BF42F-994B-C75A-C4E6-48C197AFF9B0}"/>
            </a:ext>
          </a:extLst>
        </p:cNvPr>
        <p:cNvGrpSpPr/>
        <p:nvPr/>
      </p:nvGrpSpPr>
      <p:grpSpPr>
        <a:xfrm>
          <a:off x="0" y="0"/>
          <a:ext cx="0" cy="0"/>
          <a:chOff x="0" y="0"/>
          <a:chExt cx="0" cy="0"/>
        </a:xfrm>
      </p:grpSpPr>
      <p:graphicFrame>
        <p:nvGraphicFramePr>
          <p:cNvPr id="12363818" name="Group 42">
            <a:extLst>
              <a:ext uri="{FF2B5EF4-FFF2-40B4-BE49-F238E27FC236}">
                <a16:creationId xmlns:a16="http://schemas.microsoft.com/office/drawing/2014/main" id="{7CC76834-76C0-5D05-FD8A-A98369985577}"/>
              </a:ext>
            </a:extLst>
          </p:cNvPr>
          <p:cNvGraphicFramePr>
            <a:graphicFrameLocks noGrp="1"/>
          </p:cNvGraphicFramePr>
          <p:nvPr>
            <p:extLst>
              <p:ext uri="{D42A27DB-BD31-4B8C-83A1-F6EECF244321}">
                <p14:modId xmlns:p14="http://schemas.microsoft.com/office/powerpoint/2010/main" val="3492206529"/>
              </p:ext>
            </p:extLst>
          </p:nvPr>
        </p:nvGraphicFramePr>
        <p:xfrm>
          <a:off x="0" y="492373"/>
          <a:ext cx="12192000" cy="5784891"/>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0025773"/>
                    </a:ext>
                  </a:extLst>
                </a:gridCol>
              </a:tblGrid>
              <a:tr h="24422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a:t>
                      </a:r>
                      <a:r>
                        <a:rPr kumimoji="0" lang="fr-CA" sz="3200" b="0" i="0" u="none" strike="noStrike" cap="none" normalizeH="0" baseline="0">
                          <a:ln>
                            <a:noFill/>
                          </a:ln>
                          <a:solidFill>
                            <a:schemeClr val="tx1"/>
                          </a:solidFill>
                          <a:effectLst/>
                          <a:latin typeface="Arial" charset="0"/>
                          <a:cs typeface="Arial" pitchFamily="34" charset="0"/>
                        </a:rPr>
                        <a:t> toi Marie, </a:t>
                      </a:r>
                      <a:br>
                        <a:rPr kumimoji="0" lang="fr-CA" sz="3200" b="0" i="0" u="none" strike="noStrike" cap="none" normalizeH="0" baseline="0">
                          <a:ln>
                            <a:noFill/>
                          </a:ln>
                          <a:solidFill>
                            <a:schemeClr val="tx1"/>
                          </a:solidFill>
                          <a:effectLst/>
                          <a:latin typeface="Arial" charset="0"/>
                          <a:cs typeface="Arial" pitchFamily="34" charset="0"/>
                        </a:rPr>
                      </a:br>
                      <a:r>
                        <a:rPr kumimoji="0" lang="fr-CA" sz="3200" b="0" i="0" u="none" strike="noStrike" cap="none" normalizeH="0" baseline="0">
                          <a:ln>
                            <a:noFill/>
                          </a:ln>
                          <a:solidFill>
                            <a:schemeClr val="tx1"/>
                          </a:solidFill>
                          <a:effectLst/>
                          <a:latin typeface="Arial" charset="0"/>
                          <a:cs typeface="Arial" pitchFamily="34" charset="0"/>
                        </a:rPr>
                        <a:t>un saint salut. </a:t>
                      </a:r>
                      <a:br>
                        <a:rPr kumimoji="0" lang="fr-CA" sz="3200" b="0" i="0" u="none" strike="noStrike" cap="none" normalizeH="0" baseline="0">
                          <a:ln>
                            <a:noFill/>
                          </a:ln>
                          <a:solidFill>
                            <a:schemeClr val="tx1"/>
                          </a:solidFill>
                          <a:effectLst/>
                          <a:latin typeface="Arial" charset="0"/>
                          <a:cs typeface="Arial" pitchFamily="34" charset="0"/>
                        </a:rPr>
                      </a:b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a:t>
                      </a:r>
                      <a:r>
                        <a:rPr kumimoji="0" lang="fr-CA" sz="3200" b="0" i="0" u="none" strike="noStrike" cap="none" normalizeH="0" baseline="0">
                          <a:ln>
                            <a:noFill/>
                          </a:ln>
                          <a:solidFill>
                            <a:schemeClr val="tx1"/>
                          </a:solidFill>
                          <a:effectLst/>
                          <a:latin typeface="Arial" charset="0"/>
                          <a:cs typeface="Arial" pitchFamily="34" charset="0"/>
                        </a:rPr>
                        <a:t> toi Marie, </a:t>
                      </a:r>
                      <a:br>
                        <a:rPr kumimoji="0" lang="fr-CA" sz="3200" b="0" i="0" u="none" strike="noStrike" cap="none" normalizeH="0" baseline="0">
                          <a:ln>
                            <a:noFill/>
                          </a:ln>
                          <a:solidFill>
                            <a:schemeClr val="tx1"/>
                          </a:solidFill>
                          <a:effectLst/>
                          <a:latin typeface="Arial" charset="0"/>
                          <a:cs typeface="Arial" pitchFamily="34" charset="0"/>
                        </a:rPr>
                      </a:br>
                      <a:r>
                        <a:rPr kumimoji="0" lang="fr-CA" sz="3200" b="0" i="0" u="none" strike="noStrike" cap="none" normalizeH="0" baseline="0">
                          <a:ln>
                            <a:noFill/>
                          </a:ln>
                          <a:solidFill>
                            <a:schemeClr val="tx1"/>
                          </a:solidFill>
                          <a:effectLst/>
                          <a:latin typeface="Arial" charset="0"/>
                          <a:cs typeface="Arial" pitchFamily="34" charset="0"/>
                        </a:rPr>
                        <a:t>la mère du Saint.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السلام لكِ يَا</a:t>
                      </a:r>
                      <a:r>
                        <a:rPr kumimoji="0" lang="fr-FR" altLang="zh-CN" sz="3700" b="0" i="0" u="none" strike="noStrike" cap="none" normalizeH="0" baseline="0">
                          <a:ln>
                            <a:noFill/>
                          </a:ln>
                          <a:solidFill>
                            <a:schemeClr val="tx1"/>
                          </a:solidFill>
                          <a:effectLst/>
                          <a:latin typeface="Arial" charset="0"/>
                          <a:cs typeface="Arial" charset="0"/>
                        </a:rPr>
                        <a:t> </a:t>
                      </a:r>
                      <a:r>
                        <a:rPr kumimoji="0" lang="ar-SA" altLang="zh-CN" sz="3700" b="0" i="0" u="none" strike="noStrike" cap="none" normalizeH="0" baseline="0">
                          <a:ln>
                            <a:noFill/>
                          </a:ln>
                          <a:solidFill>
                            <a:schemeClr val="tx1"/>
                          </a:solidFill>
                          <a:effectLst/>
                          <a:latin typeface="Arial" charset="0"/>
                          <a:cs typeface="Arial" charset="0"/>
                        </a:rPr>
                        <a:t>مريم</a:t>
                      </a:r>
                      <a:r>
                        <a:rPr kumimoji="0" lang="ar-EG" sz="3700" b="0" i="0" u="none" strike="noStrike" cap="none" normalizeH="0" baseline="0">
                          <a:ln>
                            <a:noFill/>
                          </a:ln>
                          <a:solidFill>
                            <a:schemeClr val="tx1"/>
                          </a:solidFill>
                          <a:effectLst/>
                          <a:latin typeface="Arial" charset="0"/>
                          <a:cs typeface="Arial" charset="0"/>
                        </a:rPr>
                        <a:t>، </a:t>
                      </a:r>
                      <a:br>
                        <a:rPr kumimoji="0" lang="fr-FR" sz="3700" b="0" i="0" u="none" strike="noStrike" cap="none" normalizeH="0" baseline="0">
                          <a:ln>
                            <a:noFill/>
                          </a:ln>
                          <a:solidFill>
                            <a:schemeClr val="tx1"/>
                          </a:solidFill>
                          <a:effectLst/>
                          <a:latin typeface="Arial" charset="0"/>
                          <a:cs typeface="Arial" charset="0"/>
                        </a:rPr>
                      </a:br>
                      <a:r>
                        <a:rPr kumimoji="0" lang="ar-SA" altLang="zh-CN" sz="3700" b="0" i="0" u="none" strike="noStrike" cap="none" normalizeH="0" baseline="0">
                          <a:ln>
                            <a:noFill/>
                          </a:ln>
                          <a:solidFill>
                            <a:schemeClr val="tx1"/>
                          </a:solidFill>
                          <a:effectLst/>
                          <a:latin typeface="Arial" charset="0"/>
                          <a:cs typeface="Arial" charset="0"/>
                        </a:rPr>
                        <a:t>بسلامٍ مُقدَّس</a:t>
                      </a:r>
                      <a:r>
                        <a:rPr kumimoji="0" lang="ar-EG" sz="3700" b="0" i="0" u="none" strike="noStrike" cap="none" normalizeH="0" baseline="0">
                          <a:ln>
                            <a:noFill/>
                          </a:ln>
                          <a:solidFill>
                            <a:schemeClr val="tx1"/>
                          </a:solidFill>
                          <a:effectLst/>
                          <a:latin typeface="Arial" charset="0"/>
                          <a:cs typeface="Arial" charset="0"/>
                        </a:rPr>
                        <a:t>. </a:t>
                      </a:r>
                      <a:br>
                        <a:rPr kumimoji="0" lang="fr-FR" sz="3700" b="0" i="0" u="none" strike="noStrike" cap="none" normalizeH="0" baseline="0">
                          <a:ln>
                            <a:noFill/>
                          </a:ln>
                          <a:solidFill>
                            <a:schemeClr val="tx1"/>
                          </a:solidFill>
                          <a:effectLst/>
                          <a:latin typeface="Arial" charset="0"/>
                          <a:cs typeface="Arial" charset="0"/>
                        </a:rPr>
                      </a:br>
                      <a:r>
                        <a:rPr kumimoji="0" lang="ar-SA" altLang="zh-CN" sz="3700" b="0" i="0" u="none" strike="noStrike" cap="none" normalizeH="0" baseline="0">
                          <a:ln>
                            <a:noFill/>
                          </a:ln>
                          <a:solidFill>
                            <a:schemeClr val="tx1"/>
                          </a:solidFill>
                          <a:effectLst/>
                          <a:latin typeface="Arial" charset="0"/>
                          <a:cs typeface="Arial" charset="0"/>
                        </a:rPr>
                        <a:t>السلام لكِ يَا</a:t>
                      </a:r>
                      <a:r>
                        <a:rPr kumimoji="0" lang="fr-FR" altLang="zh-CN" sz="3700" b="0" i="0" u="none" strike="noStrike" cap="none" normalizeH="0" baseline="0">
                          <a:ln>
                            <a:noFill/>
                          </a:ln>
                          <a:solidFill>
                            <a:schemeClr val="tx1"/>
                          </a:solidFill>
                          <a:effectLst/>
                          <a:latin typeface="Arial" charset="0"/>
                          <a:cs typeface="Arial" charset="0"/>
                        </a:rPr>
                        <a:t> </a:t>
                      </a:r>
                      <a:r>
                        <a:rPr kumimoji="0" lang="ar-SA" altLang="zh-CN" sz="3700" b="0" i="0" u="none" strike="noStrike" cap="none" normalizeH="0" baseline="0">
                          <a:ln>
                            <a:noFill/>
                          </a:ln>
                          <a:solidFill>
                            <a:schemeClr val="tx1"/>
                          </a:solidFill>
                          <a:effectLst/>
                          <a:latin typeface="Arial" charset="0"/>
                          <a:cs typeface="Arial" charset="0"/>
                        </a:rPr>
                        <a:t>مريم</a:t>
                      </a:r>
                      <a:r>
                        <a:rPr kumimoji="0" lang="ar-EG" sz="3700" b="0" i="0" u="none" strike="noStrike" cap="none" normalizeH="0" baseline="0">
                          <a:ln>
                            <a:noFill/>
                          </a:ln>
                          <a:solidFill>
                            <a:schemeClr val="tx1"/>
                          </a:solidFill>
                          <a:effectLst/>
                          <a:latin typeface="Arial" charset="0"/>
                          <a:cs typeface="Arial" charset="0"/>
                        </a:rPr>
                        <a:t>، </a:t>
                      </a:r>
                      <a:br>
                        <a:rPr kumimoji="0" lang="fr-FR" sz="3700" b="0" i="0" u="none" strike="noStrike" cap="none" normalizeH="0" baseline="0">
                          <a:ln>
                            <a:noFill/>
                          </a:ln>
                          <a:solidFill>
                            <a:schemeClr val="tx1"/>
                          </a:solidFill>
                          <a:effectLst/>
                          <a:latin typeface="Arial" charset="0"/>
                          <a:cs typeface="Arial" charset="0"/>
                        </a:rPr>
                      </a:br>
                      <a:r>
                        <a:rPr kumimoji="0" lang="ar-SA" altLang="zh-CN" sz="3700" b="0" i="0" u="none" strike="noStrike" cap="none" normalizeH="0" baseline="0">
                          <a:ln>
                            <a:noFill/>
                          </a:ln>
                          <a:solidFill>
                            <a:schemeClr val="tx1"/>
                          </a:solidFill>
                          <a:effectLst/>
                          <a:latin typeface="Arial" charset="0"/>
                          <a:cs typeface="Arial" charset="0"/>
                        </a:rPr>
                        <a:t>أُم القُدُّوس</a:t>
                      </a:r>
                      <a:r>
                        <a:rPr kumimoji="0" lang="ar-EG" sz="3700" b="0" i="0" u="none" strike="noStrike" cap="none" normalizeH="0" baseline="0">
                          <a:ln>
                            <a:noFill/>
                          </a:ln>
                          <a:solidFill>
                            <a:schemeClr val="tx1"/>
                          </a:solidFill>
                          <a:effectLst/>
                          <a:latin typeface="Arial" charset="0"/>
                          <a:cs typeface="Arial" charset="0"/>
                        </a:rPr>
                        <a:t>.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5300" b="0" i="0" u="none" strike="noStrike" cap="none" normalizeH="0" baseline="0">
                          <a:ln>
                            <a:noFill/>
                          </a:ln>
                          <a:solidFill>
                            <a:srgbClr val="FFFF00"/>
                          </a:solidFill>
                          <a:effectLst/>
                          <a:latin typeface="Coptic1" pitchFamily="2" charset="0"/>
                          <a:cs typeface="Arial" charset="0"/>
                        </a:rPr>
                        <a:t>&lt;ere ne Maria~ : </a:t>
                      </a:r>
                      <a:br>
                        <a:rPr kumimoji="0" lang="fr-FR" sz="5300" b="0" i="0" u="none" strike="noStrike" cap="none" normalizeH="0" baseline="0">
                          <a:ln>
                            <a:noFill/>
                          </a:ln>
                          <a:solidFill>
                            <a:srgbClr val="FFFF00"/>
                          </a:solidFill>
                          <a:effectLst/>
                          <a:latin typeface="Coptic1" pitchFamily="2" charset="0"/>
                          <a:cs typeface="Arial" charset="0"/>
                        </a:rPr>
                      </a:br>
                      <a:r>
                        <a:rPr kumimoji="0" lang="fr-FR" sz="5300" b="0" i="0" u="none" strike="noStrike" cap="none" normalizeH="0" baseline="0">
                          <a:ln>
                            <a:noFill/>
                          </a:ln>
                          <a:solidFill>
                            <a:srgbClr val="FFFF00"/>
                          </a:solidFill>
                          <a:effectLst/>
                          <a:latin typeface="Coptic1" pitchFamily="2" charset="0"/>
                          <a:cs typeface="Arial" charset="0"/>
                        </a:rPr>
                        <a:t>qen ou,ere e~fouab : </a:t>
                      </a:r>
                      <a:br>
                        <a:rPr kumimoji="0" lang="fr-FR" sz="5300" b="0" i="0" u="none" strike="noStrike" cap="none" normalizeH="0" baseline="0">
                          <a:ln>
                            <a:noFill/>
                          </a:ln>
                          <a:solidFill>
                            <a:srgbClr val="FFFF00"/>
                          </a:solidFill>
                          <a:effectLst/>
                          <a:latin typeface="Coptic1" pitchFamily="2" charset="0"/>
                          <a:cs typeface="Arial" charset="0"/>
                        </a:rPr>
                      </a:br>
                      <a:r>
                        <a:rPr kumimoji="0" lang="fr-FR" sz="5300" b="0" i="0" u="none" strike="noStrike" cap="none" normalizeH="0" baseline="0">
                          <a:ln>
                            <a:noFill/>
                          </a:ln>
                          <a:solidFill>
                            <a:srgbClr val="FFFF00"/>
                          </a:solidFill>
                          <a:effectLst/>
                          <a:latin typeface="Coptic1" pitchFamily="2" charset="0"/>
                          <a:cs typeface="Arial" charset="0"/>
                        </a:rPr>
                        <a:t>,ere ne Maria~ : </a:t>
                      </a:r>
                      <a:br>
                        <a:rPr kumimoji="0" lang="fr-FR" sz="5300" b="0" i="0" u="none" strike="noStrike" cap="none" normalizeH="0" baseline="0">
                          <a:ln>
                            <a:noFill/>
                          </a:ln>
                          <a:solidFill>
                            <a:srgbClr val="FFFF00"/>
                          </a:solidFill>
                          <a:effectLst/>
                          <a:latin typeface="Coptic1" pitchFamily="2" charset="0"/>
                          <a:cs typeface="Arial" charset="0"/>
                        </a:rPr>
                      </a:br>
                      <a:r>
                        <a:rPr kumimoji="0" lang="fr-FR" sz="5300" b="0" i="0" u="none" strike="noStrike" cap="none" normalizeH="0" baseline="0">
                          <a:ln>
                            <a:noFill/>
                          </a:ln>
                          <a:solidFill>
                            <a:srgbClr val="FFFF00"/>
                          </a:solidFill>
                          <a:effectLst/>
                          <a:latin typeface="Coptic1" pitchFamily="2" charset="0"/>
                          <a:cs typeface="Arial" charset="0"/>
                        </a:rPr>
                        <a:t>y~mau m~V/e~youab.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Group 25">
            <a:extLst>
              <a:ext uri="{FF2B5EF4-FFF2-40B4-BE49-F238E27FC236}">
                <a16:creationId xmlns:a16="http://schemas.microsoft.com/office/drawing/2014/main" id="{628EC2B8-EA37-46F6-D75F-87A13A809C54}"/>
              </a:ext>
            </a:extLst>
          </p:cNvPr>
          <p:cNvGraphicFramePr>
            <a:graphicFrameLocks noGrp="1"/>
          </p:cNvGraphicFramePr>
          <p:nvPr>
            <p:extLst>
              <p:ext uri="{D42A27DB-BD31-4B8C-83A1-F6EECF244321}">
                <p14:modId xmlns:p14="http://schemas.microsoft.com/office/powerpoint/2010/main" val="2294120164"/>
              </p:ext>
            </p:extLst>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a:ln>
                            <a:noFill/>
                          </a:ln>
                          <a:solidFill>
                            <a:schemeClr val="tx1"/>
                          </a:solidFill>
                          <a:effectLst/>
                          <a:latin typeface="Arial" charset="0"/>
                          <a:cs typeface="Arial" charset="0"/>
                        </a:rPr>
                        <a:t>La Vierge Maire - </a:t>
                      </a:r>
                      <a:r>
                        <a:rPr kumimoji="0" lang="ar-AE" sz="2400" b="0" i="0" u="none" strike="noStrike" cap="none" normalizeH="0" baseline="0">
                          <a:ln>
                            <a:noFill/>
                          </a:ln>
                          <a:solidFill>
                            <a:schemeClr val="tx1"/>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1381344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520492910"/>
              </p:ext>
            </p:extLst>
          </p:nvPr>
        </p:nvGraphicFramePr>
        <p:xfrm>
          <a:off x="0" y="531844"/>
          <a:ext cx="12192000" cy="557784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500120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000" b="0" i="0" u="none" strike="noStrike" cap="none" normalizeH="0" baseline="0">
                          <a:ln>
                            <a:noFill/>
                          </a:ln>
                          <a:solidFill>
                            <a:schemeClr val="tx1"/>
                          </a:solidFill>
                          <a:effectLst/>
                          <a:latin typeface="Coptic1" pitchFamily="2" charset="0"/>
                          <a:cs typeface="Arial" charset="0"/>
                        </a:rPr>
                        <a:t>Eybe vai akerkatazion nan e~[iwmc qen piIordan/c e~aker,arizecye nan m~pitoubo : N~yok gar pe pipana~gioc alla aktoubwou ouoh akera~gia~zin m~mwou hiten pekjinse e~pec/t e~rwou : ouoh akqomqem n~nia~v/oui~ n~te pid~rakwn hijen nimwou:</a:t>
                      </a:r>
                      <a:endParaRPr kumimoji="0" lang="en-US" sz="3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Pour cela Tu as daigné être baptisé dans le Jourdain. Tu nous as accordé la pureté puisque Toi, le Saint, Tu as purifié et sanctifié l’eau en y descendant. Tu as écrasé les têtes du dragon. </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a:ln>
                            <a:noFill/>
                          </a:ln>
                          <a:solidFill>
                            <a:schemeClr val="tx1"/>
                          </a:solidFill>
                          <a:effectLst/>
                          <a:latin typeface="Arial" charset="0"/>
                          <a:ea typeface="Arial Unicode MS" pitchFamily="34" charset="-128"/>
                          <a:cs typeface="+mn-cs"/>
                        </a:rPr>
                        <a:t>فلهذا تفضلت علينا وتعمدت في الاردن ووهبت لنا الطهارة إذ انت ايضا الكلي القدس بل طهرت وقدست المياه بنزولك فيها. وسحقت رؤوس التنين في المياه.</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70212943"/>
      </p:ext>
    </p:extLst>
  </p:cSld>
  <p:clrMapOvr>
    <a:masterClrMapping/>
  </p:clrMapOv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3613866101"/>
              </p:ext>
            </p:extLst>
          </p:nvPr>
        </p:nvGraphicFramePr>
        <p:xfrm>
          <a:off x="0" y="457200"/>
          <a:ext cx="12192000" cy="574040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57404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A~non hwn qa n/e~tera~poleuin nemwou qen v~nobi : n~ten[i n~ou,w e~bol n~te nennobi nem nenparap~twma hiten penjinjwkem n~q/tf.</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a:ln>
                            <a:noFill/>
                          </a:ln>
                          <a:solidFill>
                            <a:srgbClr val="FF9900"/>
                          </a:solidFill>
                          <a:effectLst/>
                          <a:latin typeface="Coptic1" pitchFamily="2" charset="0"/>
                          <a:cs typeface="Arial" charset="0"/>
                        </a:rPr>
                        <a:t>Pidia~kwn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P~roceuxacye.</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Kurie~ e~le/~con.</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Nous aussi, qui avons pris plaisir avec eux dans le péché, Tu nous as accordé la rémission de nos péchés et de nos fautes en y étant baptisés.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diacre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Prions.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a:ln>
                            <a:noFill/>
                          </a:ln>
                          <a:solidFill>
                            <a:srgbClr val="FF9933"/>
                          </a:solidFill>
                          <a:effectLst/>
                          <a:latin typeface="Arial" charset="0"/>
                          <a:cs typeface="Times New Roman" pitchFamily="18" charset="0"/>
                        </a:rPr>
                        <a:t>Le peuple :</a:t>
                      </a:r>
                      <a:endPar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Pitié Seigneur.</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ونحن ايضا الذين تنعمنا معهم في الخطيئة، ننال مغفرة خطايانا وزلاتنا بحميمنا فيه.</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600" b="0" i="0" u="sng" strike="noStrike" cap="none" normalizeH="0" baseline="0">
                          <a:ln>
                            <a:noFill/>
                          </a:ln>
                          <a:solidFill>
                            <a:srgbClr val="FF9900"/>
                          </a:solidFill>
                          <a:effectLst/>
                          <a:latin typeface="Arial" charset="0"/>
                          <a:cs typeface="Arial" charset="0"/>
                        </a:rPr>
                        <a:t>الشَّمَّاسُ : </a:t>
                      </a:r>
                      <a:endParaRPr kumimoji="0" lang="fr-FR" sz="3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a:ln>
                            <a:noFill/>
                          </a:ln>
                          <a:solidFill>
                            <a:schemeClr val="tx1"/>
                          </a:solidFill>
                          <a:effectLst/>
                          <a:latin typeface="Arial" charset="0"/>
                          <a:ea typeface="Arial Unicode MS" pitchFamily="34" charset="-128"/>
                          <a:cs typeface="+mn-cs"/>
                        </a:rPr>
                        <a:t>صَلُّوا. </a:t>
                      </a:r>
                      <a:endParaRPr kumimoji="0" lang="fr-FR" sz="36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600" b="0" i="0" u="sng" strike="noStrike" cap="none" normalizeH="0" baseline="0">
                          <a:ln>
                            <a:noFill/>
                          </a:ln>
                          <a:solidFill>
                            <a:srgbClr val="FF9900"/>
                          </a:solidFill>
                          <a:effectLst/>
                          <a:latin typeface="Arial" charset="0"/>
                          <a:cs typeface="Arial" charset="0"/>
                        </a:rPr>
                        <a:t>الشَّعْبُ : </a:t>
                      </a:r>
                      <a:endParaRPr kumimoji="0" lang="fr-FR" sz="36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a:ln>
                            <a:noFill/>
                          </a:ln>
                          <a:solidFill>
                            <a:schemeClr val="tx1"/>
                          </a:solidFill>
                          <a:effectLst/>
                          <a:latin typeface="Arial" charset="0"/>
                          <a:ea typeface="Arial Unicode MS" pitchFamily="34" charset="-128"/>
                          <a:cs typeface="+mn-cs"/>
                        </a:rPr>
                        <a:t>يَا رَبُّ ارْحَمْ. </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34670518"/>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949731038"/>
              </p:ext>
            </p:extLst>
          </p:nvPr>
        </p:nvGraphicFramePr>
        <p:xfrm>
          <a:off x="0" y="0"/>
          <a:ext cx="12192000" cy="659892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48873">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}nou on P~o#c# ten]ho ouoh tentwbh m~mok e~jen taikolumb/yra et,/ e~q~r/i m~p~tupoc m~piIordan/c : eybe penoujai e~tak[iwmc n~q/tf eyb/ten hiten pekbwk Iw#a# qen pekouws P~o#c#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prêtre :</a:t>
                      </a:r>
                      <a:endParaRPr kumimoji="0" lang="fr-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Maintenant encore, nous Te supplions, Seigneur, et nous T’implorons pour ce bassin que nous avons déposé ici pour symboliser le Jourdain où Tu as été baptisé par Ton serviteur Jean par Ta volonté, Seigneur. </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a:ln>
                            <a:noFill/>
                          </a:ln>
                          <a:solidFill>
                            <a:schemeClr val="tx1"/>
                          </a:solidFill>
                          <a:effectLst/>
                          <a:latin typeface="Arial" charset="0"/>
                          <a:ea typeface="Arial Unicode MS" pitchFamily="34" charset="-128"/>
                          <a:cs typeface="+mn-cs"/>
                        </a:rPr>
                        <a:t>الان أيضا نضرع إليك يا رب ونطلب منك عن هذه الفسقية الموضوعة مثال الاردن الذي من اجل خلاصنا تعمدت فيه من عبدك يوحنا بمشيئتك يارب. </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95564158"/>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27026387"/>
              </p:ext>
            </p:extLst>
          </p:nvPr>
        </p:nvGraphicFramePr>
        <p:xfrm>
          <a:off x="0" y="895739"/>
          <a:ext cx="12192000" cy="502920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4404049">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600" b="0" i="0" u="none" strike="noStrike" cap="none" normalizeH="0" baseline="0">
                          <a:ln>
                            <a:noFill/>
                          </a:ln>
                          <a:solidFill>
                            <a:schemeClr val="tx1"/>
                          </a:solidFill>
                          <a:effectLst/>
                          <a:latin typeface="Coptic1" pitchFamily="2" charset="0"/>
                          <a:cs typeface="Arial" charset="0"/>
                        </a:rPr>
                        <a:t>a~ri a~gia~zin n~naimwou hwcte ouon niben eynaiwi e~bol n~q/tf : E~re~erp~emp~sa m~p~,w e~bol n~te nefnobi nem ]metattako nem ]dwea~ n~e~pouranion :</a:t>
                      </a:r>
                      <a:endParaRPr kumimoji="0" lang="en-US"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ea typeface="Arial Unicode MS" pitchFamily="34" charset="-128"/>
                          <a:cs typeface="Arial Unicode MS" pitchFamily="34" charset="-128"/>
                        </a:rPr>
                        <a:t>Béni cette eau afin que tous ceux qui s’y lavent, méritent la rémission de leurs péchés. Qu’ils ne soient plus pervertis et qu’ils reçoivent les dons célestes. </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a:ln>
                            <a:noFill/>
                          </a:ln>
                          <a:solidFill>
                            <a:schemeClr val="tx1"/>
                          </a:solidFill>
                          <a:effectLst/>
                          <a:latin typeface="Arial" charset="0"/>
                          <a:ea typeface="Arial Unicode MS" pitchFamily="34" charset="-128"/>
                          <a:cs typeface="+mn-cs"/>
                        </a:rPr>
                        <a:t>قدس هذه المياه حتى ان كل من يغتسل منها يستحق مغفرة خطاياه. وعدم الفساد والموهبة السماوية،</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74149690"/>
      </p:ext>
    </p:extLst>
  </p:cSld>
  <p:clrMapOvr>
    <a:masterClrMapping/>
  </p:clrMapOv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015944244"/>
              </p:ext>
            </p:extLst>
          </p:nvPr>
        </p:nvGraphicFramePr>
        <p:xfrm>
          <a:off x="0" y="0"/>
          <a:ext cx="12192000" cy="683514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950" b="0" i="0" u="none" strike="noStrike" cap="none" normalizeH="0" baseline="0">
                          <a:ln>
                            <a:noFill/>
                          </a:ln>
                          <a:solidFill>
                            <a:schemeClr val="tx1"/>
                          </a:solidFill>
                          <a:effectLst/>
                          <a:latin typeface="Coptic1" pitchFamily="2" charset="0"/>
                          <a:cs typeface="Arial" charset="0"/>
                        </a:rPr>
                        <a:t>N~tekc~qe nouran hip~jwm n~te p~wnq : nem picwtp t/rou : qen v~ouws m~Pekiwt n~a~gayoc : nem Pip#n#a# e#y#u# n~reftanqo : n~touc~mou e~rok ouoh n~]w~ou nak n~c/ou niben : je f~meh n~w~ou n~je Pekran e#y#u# nem Pekiwt n~atywleb : nem Pip#n#a# e#y#u#.</a:t>
                      </a:r>
                      <a:r>
                        <a:rPr kumimoji="0" lang="pt-BR" sz="2950" b="0" i="0" u="none" strike="noStrike" cap="none" normalizeH="0" baseline="0">
                          <a:ln>
                            <a:noFill/>
                          </a:ln>
                          <a:solidFill>
                            <a:schemeClr val="tx1"/>
                          </a:solidFill>
                          <a:effectLst/>
                          <a:latin typeface="Coptic1" pitchFamily="2" charset="0"/>
                          <a:cs typeface="Arial" charset="0"/>
                        </a:rPr>
                        <a:t> }nou nem n~c/ou niben nem sa e~neh n~te nie~neh t/rou a~m/n.</a:t>
                      </a:r>
                      <a:endParaRPr kumimoji="0" lang="en-US" sz="295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a:ln>
                            <a:noFill/>
                          </a:ln>
                          <a:solidFill>
                            <a:schemeClr val="tx1"/>
                          </a:solidFill>
                          <a:effectLst/>
                          <a:latin typeface="Arial" charset="0"/>
                          <a:ea typeface="Arial Unicode MS" pitchFamily="34" charset="-128"/>
                          <a:cs typeface="Arial Unicode MS" pitchFamily="34" charset="-128"/>
                        </a:rPr>
                        <a:t>Que leurs noms soient inscrits dans le livre de la Vie avec ceux de tous les saints qui ont été choisis par la volonté de Ton Père très bon et du Saint Esprit vivifiant. Ainsi, ils te béniront, te glorifieront en tout temps car Ton saint Nom est plein de gloire avec Ton Père sans souillure et le Saint Esprit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a:ln>
                            <a:noFill/>
                          </a:ln>
                          <a:solidFill>
                            <a:schemeClr val="tx1"/>
                          </a:solidFill>
                          <a:effectLst/>
                          <a:latin typeface="Arial" charset="0"/>
                          <a:ea typeface="Arial Unicode MS" pitchFamily="34" charset="-128"/>
                          <a:cs typeface="Arial Unicode MS" pitchFamily="34" charset="-128"/>
                        </a:rPr>
                        <a:t>Maintenant et toujours et dans les siècles des   siècles. Amen !</a:t>
                      </a:r>
                      <a:endParaRPr kumimoji="0" lang="en-US" sz="27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ea typeface="Arial Unicode MS" pitchFamily="34" charset="-128"/>
                          <a:cs typeface="+mn-cs"/>
                        </a:rPr>
                        <a:t>ولتُكتَب اسماؤهم في سفر الحياة مع كافة قديسيك المختارين بمشيئة ابيك الصالح والروح القدس المحيي ليباركوك ويمجدوك كل حين لأن اسمك مملوء مجدا مع ابيك الغير الدنس والروح القدس.</a:t>
                      </a:r>
                      <a:endParaRPr kumimoji="0" lang="fr-FR" sz="3200" b="0" i="0" u="none" strike="noStrike" cap="none" normalizeH="0" baseline="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200" b="0" i="0" u="none" strike="noStrike" cap="none" normalizeH="0" baseline="0">
                          <a:ln>
                            <a:noFill/>
                          </a:ln>
                          <a:solidFill>
                            <a:schemeClr val="tx1"/>
                          </a:solidFill>
                          <a:effectLst/>
                          <a:latin typeface="Arial" charset="0"/>
                          <a:ea typeface="Arial Unicode MS" pitchFamily="34" charset="-128"/>
                          <a:cs typeface="+mn-cs"/>
                        </a:rPr>
                        <a:t>الأن وكل أوان والى دهر الدهور كلها. آمِينَ. </a:t>
                      </a:r>
                      <a:endParaRPr kumimoji="0" lang="en-US" sz="32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33327688"/>
      </p:ext>
    </p:extLst>
  </p:cSld>
  <p:clrMapOvr>
    <a:masterClrMapping/>
  </p:clrMapOv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AC8A-D206-A160-4324-981778C2E89B}"/>
            </a:ext>
          </a:extLst>
        </p:cNvPr>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B6BE5596-AD47-75B5-AA42-C7FD319A6F11}"/>
              </a:ext>
            </a:extLst>
          </p:cNvPr>
          <p:cNvGraphicFramePr>
            <a:graphicFrameLocks noGrp="1"/>
          </p:cNvGraphicFramePr>
          <p:nvPr>
            <p:ph/>
            <p:extLst>
              <p:ext uri="{D42A27DB-BD31-4B8C-83A1-F6EECF244321}">
                <p14:modId xmlns:p14="http://schemas.microsoft.com/office/powerpoint/2010/main" val="2521277411"/>
              </p:ext>
            </p:extLst>
          </p:nvPr>
        </p:nvGraphicFramePr>
        <p:xfrm>
          <a:off x="2" y="68627"/>
          <a:ext cx="12191998" cy="6273179"/>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27317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a:solidFill>
                            <a:schemeClr val="tx1"/>
                          </a:solidFill>
                          <a:effectLst/>
                          <a:latin typeface="Avva_Marcos" panose="04020500000000000000" pitchFamily="82" charset="0"/>
                          <a:ea typeface="+mn-ea"/>
                          <a:cs typeface="+mn-cs"/>
                        </a:rPr>
                        <a:t>G</a:t>
                      </a:r>
                      <a:r>
                        <a:rPr lang="fr-FR" sz="2500" b="0" i="0" kern="1200">
                          <a:solidFill>
                            <a:schemeClr val="tx1"/>
                          </a:solidFill>
                          <a:effectLst/>
                          <a:latin typeface="Coptic1" pitchFamily="2" charset="0"/>
                          <a:ea typeface="+mn-ea"/>
                          <a:cs typeface="+mn-cs"/>
                        </a:rPr>
                        <a:t>e penIwt etqen niv/oui~ : mareftoubo n~je PekRan : mareci~ n~je tekmetouro : petehnak marefswpi m~v~r/] qen t~ve nem hijen pikahi : penwik n~te rac] m/if nan m~voou : ouoh ,a n/e~teron nan e~bol m~v~r/] hwn n~ten,w e~bol n~n/e~te ouon n~tan e~rwou : ouoh m~perenten e~qoun e~piracmoc : alla nahmen e~bolha pipethwou : qen P,#c# I/#c# Peno#c# : je ywk te ]metouro nem ]jom nem piw~ou sa e~neh : a~m/n.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300" b="0" i="0" u="none" strike="noStrike" kern="1200" cap="none" spc="0" normalizeH="0" baseline="0" noProof="0">
                          <a:ln>
                            <a:noFill/>
                          </a:ln>
                          <a:solidFill>
                            <a:schemeClr val="tx1"/>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300" b="0" i="0" u="none" strike="noStrike" kern="1200" cap="none" spc="0" normalizeH="0" baseline="0" noProof="0">
                          <a:ln>
                            <a:noFill/>
                          </a:ln>
                          <a:solidFill>
                            <a:schemeClr val="tx1"/>
                          </a:solidFill>
                          <a:effectLst/>
                          <a:uLnTx/>
                          <a:uFillTx/>
                          <a:latin typeface="Arial" charset="0"/>
                          <a:ea typeface="+mn-ea"/>
                          <a:cs typeface="Arial" charset="0"/>
                        </a:rPr>
                        <a:t>amen. </a:t>
                      </a:r>
                      <a:endParaRPr kumimoji="0" lang="en-US" sz="2300" b="0" i="0" u="none" strike="noStrike" kern="1200" cap="none" spc="0" normalizeH="0" baseline="0" noProof="0" dirty="0">
                        <a:ln>
                          <a:noFill/>
                        </a:ln>
                        <a:solidFill>
                          <a:schemeClr val="tx1"/>
                        </a:solidFill>
                        <a:effectLst/>
                        <a:uLnTx/>
                        <a:uFillTx/>
                        <a:latin typeface="Arial" charset="0"/>
                        <a:ea typeface="+mn-ea"/>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100" b="0" i="0" u="none" strike="noStrike" cap="none" normalizeH="0" baseline="0">
                          <a:ln>
                            <a:noFill/>
                          </a:ln>
                          <a:solidFill>
                            <a:schemeClr val="tx1"/>
                          </a:solidFill>
                          <a:effectLst/>
                          <a:latin typeface="Arial" charset="0"/>
                          <a:cs typeface="Arial" charset="0"/>
                        </a:rPr>
                        <a:t>أَبَانَا الَّذِي فِي السَّمَاوَاتِ، لِيَتَقَدَّسِ اسْمُكَ، لِيَأْتِ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60071553"/>
      </p:ext>
    </p:extLst>
  </p:cSld>
  <p:clrMapOvr>
    <a:masterClrMapping/>
  </p:clrMapOv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0347" name="Group 59"/>
          <p:cNvGraphicFramePr>
            <a:graphicFrameLocks noGrp="1"/>
          </p:cNvGraphicFramePr>
          <p:nvPr>
            <p:ph type="tbl" idx="1"/>
            <p:extLst>
              <p:ext uri="{D42A27DB-BD31-4B8C-83A1-F6EECF244321}">
                <p14:modId xmlns:p14="http://schemas.microsoft.com/office/powerpoint/2010/main" val="2273450477"/>
              </p:ext>
            </p:extLst>
          </p:nvPr>
        </p:nvGraphicFramePr>
        <p:xfrm>
          <a:off x="0" y="677333"/>
          <a:ext cx="12192000" cy="4282440"/>
        </p:xfrm>
        <a:graphic>
          <a:graphicData uri="http://schemas.openxmlformats.org/drawingml/2006/table">
            <a:tbl>
              <a:tblPr/>
              <a:tblGrid>
                <a:gridCol w="4140200">
                  <a:extLst>
                    <a:ext uri="{9D8B030D-6E8A-4147-A177-3AD203B41FA5}">
                      <a16:colId xmlns:a16="http://schemas.microsoft.com/office/drawing/2014/main" val="20000"/>
                    </a:ext>
                  </a:extLst>
                </a:gridCol>
                <a:gridCol w="462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a:ln>
                            <a:noFill/>
                          </a:ln>
                          <a:solidFill>
                            <a:srgbClr val="FF9900"/>
                          </a:solidFill>
                          <a:effectLst/>
                          <a:latin typeface="Coptic1" pitchFamily="2" charset="0"/>
                          <a:cs typeface="Arial" charset="0"/>
                        </a:rPr>
                        <a:t>Pilaoc : </a:t>
                      </a:r>
                      <a:endParaRPr kumimoji="0" lang="en-US" sz="32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peuple : </a:t>
                      </a:r>
                      <a:endParaRPr kumimoji="0" lang="fr-CA"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pitchFamily="34" charset="0"/>
                        </a:rPr>
                        <a:t>الشَّعْبُ : </a:t>
                      </a:r>
                      <a:endParaRPr kumimoji="0" lang="ar-EG"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391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a:ln>
                            <a:noFill/>
                          </a:ln>
                          <a:solidFill>
                            <a:schemeClr val="tx1"/>
                          </a:solidFill>
                          <a:effectLst/>
                          <a:latin typeface="Avva_Marcos" panose="04020500000000000000" pitchFamily="82" charset="0"/>
                          <a:cs typeface="Arial" charset="0"/>
                        </a:rPr>
                        <a:t>Q</a:t>
                      </a:r>
                      <a:r>
                        <a:rPr kumimoji="0" lang="en-US" sz="3700" b="0" i="0" u="none" strike="noStrike" cap="none" normalizeH="0" baseline="0">
                          <a:ln>
                            <a:noFill/>
                          </a:ln>
                          <a:solidFill>
                            <a:schemeClr val="tx1"/>
                          </a:solidFill>
                          <a:effectLst/>
                          <a:latin typeface="Coptic1" pitchFamily="2" charset="0"/>
                          <a:cs typeface="Arial" charset="0"/>
                        </a:rPr>
                        <a:t>en P,#c# I/#c# pen{oic.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3700" b="0" i="0" u="none" strike="noStrike" cap="none" normalizeH="0" baseline="0">
                          <a:ln>
                            <a:noFill/>
                          </a:ln>
                          <a:solidFill>
                            <a:schemeClr val="tx1"/>
                          </a:solidFill>
                          <a:effectLst/>
                          <a:latin typeface="Arial" charset="0"/>
                          <a:cs typeface="Arial" charset="0"/>
                        </a:rPr>
                        <a:t>Par le Christ Jésus notre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a:ln>
                            <a:noFill/>
                          </a:ln>
                          <a:solidFill>
                            <a:schemeClr val="tx1"/>
                          </a:solidFill>
                          <a:effectLst/>
                          <a:latin typeface="Arial" charset="0"/>
                          <a:cs typeface="Arial" charset="0"/>
                        </a:rPr>
                        <a:t>بِالْمَسِيحِ يَسُوعَ رَبُّنَا.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811238804"/>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Pidia~kwn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diacre : </a:t>
                      </a:r>
                      <a:endParaRPr kumimoji="0" lang="fr-CA"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pitchFamily="34" charset="0"/>
                        </a:rPr>
                        <a:t>الشَّمَّاسُ : </a:t>
                      </a:r>
                      <a:endParaRPr kumimoji="0" lang="ar-SA"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79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a:ln>
                            <a:noFill/>
                          </a:ln>
                          <a:solidFill>
                            <a:schemeClr val="tx1"/>
                          </a:solidFill>
                          <a:effectLst/>
                          <a:latin typeface="Coptic1" pitchFamily="2" charset="0"/>
                          <a:cs typeface="Arial" charset="0"/>
                        </a:rPr>
                        <a:t>Tac kevalac u~mwn tw Kuriw~ k~linate.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Inclinez vos têtes devant le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charset="0"/>
                        </a:rPr>
                        <a:t>اِحْنُوا رُؤُوسَكُمْ لِلرَّبِّ.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888149095"/>
                  </a:ext>
                </a:extLst>
              </a:tr>
            </a:tbl>
          </a:graphicData>
        </a:graphic>
      </p:graphicFrame>
    </p:spTree>
  </p:cSld>
  <p:clrMapOvr>
    <a:masterClrMapping/>
  </p:clrMapOv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2384" name="Group 48"/>
          <p:cNvGraphicFramePr>
            <a:graphicFrameLocks noGrp="1"/>
          </p:cNvGraphicFramePr>
          <p:nvPr>
            <p:ph type="tbl" idx="1"/>
            <p:extLst>
              <p:ext uri="{D42A27DB-BD31-4B8C-83A1-F6EECF244321}">
                <p14:modId xmlns:p14="http://schemas.microsoft.com/office/powerpoint/2010/main" val="2556745896"/>
              </p:ext>
            </p:extLst>
          </p:nvPr>
        </p:nvGraphicFramePr>
        <p:xfrm>
          <a:off x="0" y="1042416"/>
          <a:ext cx="12192000" cy="4033520"/>
        </p:xfrm>
        <a:graphic>
          <a:graphicData uri="http://schemas.openxmlformats.org/drawingml/2006/table">
            <a:tbl>
              <a:tblPr/>
              <a:tblGrid>
                <a:gridCol w="4165600">
                  <a:extLst>
                    <a:ext uri="{9D8B030D-6E8A-4147-A177-3AD203B41FA5}">
                      <a16:colId xmlns:a16="http://schemas.microsoft.com/office/drawing/2014/main" val="20000"/>
                    </a:ext>
                  </a:extLst>
                </a:gridCol>
                <a:gridCol w="4546600">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Pilaoc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Le peuple : </a:t>
                      </a:r>
                      <a:endParaRPr kumimoji="0" lang="en-CA" sz="2700" b="0" i="0" u="none" strike="noStrike" cap="none" normalizeH="0" baseline="0" dirty="0">
                        <a:ln>
                          <a:noFill/>
                        </a:ln>
                        <a:solidFill>
                          <a:schemeClr val="tx1"/>
                        </a:solidFill>
                        <a:effectLst/>
                        <a:latin typeface="Avva_Shenouda" pitchFamily="34"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33"/>
                          </a:solidFill>
                          <a:effectLst/>
                          <a:latin typeface="Arial" charset="0"/>
                          <a:cs typeface="Arial" pitchFamily="34" charset="0"/>
                        </a:rPr>
                        <a:t>الشَّعْبُ : </a:t>
                      </a:r>
                      <a:endParaRPr kumimoji="0" lang="ar-EG"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229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a:ln>
                            <a:noFill/>
                          </a:ln>
                          <a:solidFill>
                            <a:schemeClr val="tx1"/>
                          </a:solidFill>
                          <a:effectLst/>
                          <a:latin typeface="Coptic1" pitchFamily="2" charset="0"/>
                          <a:cs typeface="Arial" charset="0"/>
                        </a:rPr>
                        <a:t>E~nwpion cou Kurie~.</a:t>
                      </a:r>
                      <a:endParaRPr kumimoji="0" lang="en-US" sz="3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Devant Toi, Seigneur.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charset="0"/>
                        </a:rPr>
                        <a:t>أَمَامَكَ يَا رَبُّ.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4189386408"/>
                  </a:ext>
                </a:extLst>
              </a:tr>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Pidia~kwn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Arial" pitchFamily="34" charset="0"/>
                        </a:rPr>
                        <a:t>Le diacre : </a:t>
                      </a:r>
                      <a:endParaRPr kumimoji="0" lang="en-US" sz="2700" b="0" i="0" u="none" strike="noStrike" cap="none" normalizeH="0" baseline="0" dirty="0">
                        <a:ln>
                          <a:noFill/>
                        </a:ln>
                        <a:solidFill>
                          <a:schemeClr val="tx1"/>
                        </a:solidFill>
                        <a:effectLst/>
                        <a:latin typeface="Avva_Shenouda"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33"/>
                          </a:solidFill>
                          <a:effectLst/>
                          <a:latin typeface="Arial" charset="0"/>
                          <a:cs typeface="Arial" pitchFamily="34" charset="0"/>
                        </a:rPr>
                        <a:t>الشَّمَّاسُ : </a:t>
                      </a:r>
                      <a:endParaRPr kumimoji="0" lang="fr-FR" sz="2700" b="0" i="0" u="sng" strike="noStrike" cap="none" normalizeH="0" baseline="0" dirty="0">
                        <a:ln>
                          <a:noFill/>
                        </a:ln>
                        <a:solidFill>
                          <a:srgbClr val="FF9933"/>
                        </a:solidFill>
                        <a:effectLst/>
                        <a:latin typeface="Arial"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7983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a:ln>
                            <a:noFill/>
                          </a:ln>
                          <a:solidFill>
                            <a:schemeClr val="tx1"/>
                          </a:solidFill>
                          <a:effectLst/>
                          <a:latin typeface="Coptic1" pitchFamily="2" charset="0"/>
                          <a:cs typeface="Arial" charset="0"/>
                        </a:rPr>
                        <a:t>P~roc,wmen Yeou meta vobou. A~m/n.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charset="0"/>
                          <a:cs typeface="Arial" charset="0"/>
                        </a:rPr>
                        <a:t>Soyons attentifs dans la crainte de Dieu. Amen.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charset="0"/>
                          <a:cs typeface="Arial" charset="0"/>
                        </a:rPr>
                        <a:t>اِنْصِتُوا بِخَوْفِ اللهِ. آمِينَ.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4006347426"/>
                  </a:ext>
                </a:extLst>
              </a:tr>
            </a:tbl>
          </a:graphicData>
        </a:graphic>
      </p:graphicFrame>
    </p:spTree>
  </p:cSld>
  <p:clrMapOvr>
    <a:masterClrMapping/>
  </p:clrMapOv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4434" name="Group 50"/>
          <p:cNvGraphicFramePr>
            <a:graphicFrameLocks noGrp="1"/>
          </p:cNvGraphicFramePr>
          <p:nvPr>
            <p:extLst>
              <p:ext uri="{D42A27DB-BD31-4B8C-83A1-F6EECF244321}">
                <p14:modId xmlns:p14="http://schemas.microsoft.com/office/powerpoint/2010/main" val="3016399008"/>
              </p:ext>
            </p:extLst>
          </p:nvPr>
        </p:nvGraphicFramePr>
        <p:xfrm>
          <a:off x="0" y="685800"/>
          <a:ext cx="12192000" cy="3816773"/>
        </p:xfrm>
        <a:graphic>
          <a:graphicData uri="http://schemas.openxmlformats.org/drawingml/2006/table">
            <a:tbl>
              <a:tblPr/>
              <a:tblGrid>
                <a:gridCol w="4004733">
                  <a:extLst>
                    <a:ext uri="{9D8B030D-6E8A-4147-A177-3AD203B41FA5}">
                      <a16:colId xmlns:a16="http://schemas.microsoft.com/office/drawing/2014/main" val="20000"/>
                    </a:ext>
                  </a:extLst>
                </a:gridCol>
                <a:gridCol w="4683819">
                  <a:extLst>
                    <a:ext uri="{9D8B030D-6E8A-4147-A177-3AD203B41FA5}">
                      <a16:colId xmlns:a16="http://schemas.microsoft.com/office/drawing/2014/main" val="20001"/>
                    </a:ext>
                  </a:extLst>
                </a:gridCol>
                <a:gridCol w="3503448">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prêtre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pitchFamily="34" charset="0"/>
                        </a:rPr>
                        <a:t>الْكَاهِنُ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462088">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pitchFamily="34" charset="0"/>
                        </a:rPr>
                        <a:t>I~r/n/ paci. </a:t>
                      </a:r>
                      <a:endParaRPr kumimoji="0" lang="en-US" sz="37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3700" b="1"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La paix soit avec vous</a:t>
                      </a:r>
                      <a:r>
                        <a:rPr kumimoji="0" lang="en-US" sz="4300" b="0" i="0" u="none" strike="noStrike" cap="none" normalizeH="0" baseline="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السَّلَامُ لِجَمِيعِكُمْ.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62240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pitchFamily="34" charset="0"/>
                        </a:rPr>
                        <a:t>الشَّعْبُ :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pitchFamily="34" charset="0"/>
                        </a:rPr>
                        <a:t>Ke tw p~neumati cou.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Et avec votre esprit</a:t>
                      </a:r>
                      <a:r>
                        <a:rPr kumimoji="0" lang="en-US" sz="3700" b="0" i="0" u="none" strike="noStrike" cap="none" normalizeH="0" baseline="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وَلِرُوحِكَ أَيْضاً</a:t>
                      </a:r>
                      <a:r>
                        <a:rPr kumimoji="0" lang="en-US" sz="4300" b="0" i="0" u="none" strike="noStrike" cap="none" normalizeH="0" baseline="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3945" name="Group 41"/>
          <p:cNvGraphicFramePr>
            <a:graphicFrameLocks noGrp="1"/>
          </p:cNvGraphicFramePr>
          <p:nvPr>
            <p:ph type="tbl" idx="1"/>
            <p:extLst>
              <p:ext uri="{D42A27DB-BD31-4B8C-83A1-F6EECF244321}">
                <p14:modId xmlns:p14="http://schemas.microsoft.com/office/powerpoint/2010/main" val="2265063236"/>
              </p:ext>
            </p:extLst>
          </p:nvPr>
        </p:nvGraphicFramePr>
        <p:xfrm>
          <a:off x="1" y="540001"/>
          <a:ext cx="12192002" cy="6318002"/>
        </p:xfrm>
        <a:graphic>
          <a:graphicData uri="http://schemas.openxmlformats.org/drawingml/2006/table">
            <a:tbl>
              <a:tblPr/>
              <a:tblGrid>
                <a:gridCol w="7226711">
                  <a:extLst>
                    <a:ext uri="{9D8B030D-6E8A-4147-A177-3AD203B41FA5}">
                      <a16:colId xmlns:a16="http://schemas.microsoft.com/office/drawing/2014/main" val="20000"/>
                    </a:ext>
                  </a:extLst>
                </a:gridCol>
                <a:gridCol w="4965291">
                  <a:extLst>
                    <a:ext uri="{9D8B030D-6E8A-4147-A177-3AD203B41FA5}">
                      <a16:colId xmlns:a16="http://schemas.microsoft.com/office/drawing/2014/main" val="20001"/>
                    </a:ext>
                  </a:extLst>
                </a:gridCol>
              </a:tblGrid>
              <a:tr h="45999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a:ln>
                            <a:noFill/>
                          </a:ln>
                          <a:solidFill>
                            <a:srgbClr val="FF9900"/>
                          </a:solidFill>
                          <a:effectLst/>
                          <a:latin typeface="Arial" charset="0"/>
                          <a:cs typeface="Arial" charset="0"/>
                        </a:rPr>
                        <a:t>Le prêtre : </a:t>
                      </a:r>
                      <a:endParaRPr kumimoji="0" lang="fr-CA" sz="24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400" b="0" i="0" u="sng" strike="noStrike" cap="none" normalizeH="0" baseline="0">
                          <a:ln>
                            <a:noFill/>
                          </a:ln>
                          <a:solidFill>
                            <a:srgbClr val="FF9900"/>
                          </a:solidFill>
                          <a:effectLst/>
                          <a:latin typeface="Arial" charset="0"/>
                          <a:cs typeface="Arial" charset="0"/>
                        </a:rPr>
                        <a:t>الْكَاهِنُ : </a:t>
                      </a:r>
                      <a:endParaRPr kumimoji="0" lang="en-CA" sz="24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5858003">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Ô Maître Seigneur Jésus-Christ, Fils unique et Verbe de Dieu le Père, Qui a brisé tous les liens de nos péchés par Ta Passion salva­trice et vivifiante.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a:ln>
                            <a:noFill/>
                          </a:ln>
                          <a:solidFill>
                            <a:schemeClr val="tx1"/>
                          </a:solidFill>
                          <a:effectLst/>
                          <a:latin typeface="Arial" panose="020B0604020202020204" pitchFamily="34" charset="0"/>
                          <a:cs typeface="Arial" panose="020B0604020202020204" pitchFamily="34" charset="0"/>
                        </a:rPr>
                        <a:t>Tu as soufflé à la face de Tes saints disciples et apôtres purs en leur disant :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a:ln>
                            <a:noFill/>
                          </a:ln>
                          <a:solidFill>
                            <a:schemeClr val="tx1"/>
                          </a:solidFill>
                          <a:effectLst/>
                          <a:latin typeface="Arial" panose="020B0604020202020204" pitchFamily="34" charset="0"/>
                          <a:cs typeface="Arial" panose="020B0604020202020204" pitchFamily="34" charset="0"/>
                        </a:rPr>
                        <a:t>« Recevez le Saint Esprit, ceux à qui vous remettrez les péchés, ils leur seront remis ; ceux à qui vous les retiendrez, ils leur seront retenus.  »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400" b="0" i="0" u="none" strike="noStrike" cap="none" normalizeH="0" baseline="0">
                          <a:ln>
                            <a:noFill/>
                          </a:ln>
                          <a:solidFill>
                            <a:schemeClr val="tx1"/>
                          </a:solidFill>
                          <a:effectLst/>
                          <a:latin typeface="Arial" panose="020B0604020202020204" pitchFamily="34" charset="0"/>
                          <a:cs typeface="Arial" panose="020B0604020202020204" pitchFamily="34" charset="0"/>
                        </a:rPr>
                        <a:t>Maintenant aussi ô Maître, Toi, Qui par l'intermédiaire de Tes saints apôtres, as accordé à ceux qui exer­cent les fonctions sacerdotales en tout temps dans Ta sainte Église, de remet­tre les péchés sur la terre, de lier et de délier les nœuds de l'iniquité. </a:t>
                      </a:r>
                      <a:endParaRPr kumimoji="0" lang="fr-FR" altLang="fr-FR" sz="2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2616" marR="52616"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أَيُّهَا السَّيِّدُ الرَّبُّ يَسُوعُ الْمَسِيحُ، الِٱبْنُ ٱلْوَحِيدُ وَكَلِمَةُ ٱللهِ ٱلْآبِ، ٱلَّذِي قَطَعَ كُلَّ رِبَاطَاتِ خَطَايَانَا مِنْ قَبْلِ آلاَمِهِ ٱلْمُخَلِّصَةِ ٱلْمُحْيِيَةِ. </a:t>
                      </a:r>
                      <a:endPar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ٱلَّذِي نَفَخَ فِي وُجهِ تَلَامِيذِهِ ٱلْقِدِّيسِينَ وَرُسُلِهِ ٱلْأَطْهَارِ وَقَالَ لَهُمْ</a:t>
                      </a: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SA"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ٱقْبَلُوا ٱلرُّوحَ ٱلْقُدُسَ، مَنْ غَفَرْتُمْ لَهُمْ خَطَايَاهُمْ غُفِرَتْ لَهُمْ، وَمَنْ أَمْسَكْتُمُوهَا عَلَيْهِمْ أُمْسِكَتْ. </a:t>
                      </a: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 «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أَنْتَ ٱلآنَ أَيْضاً يَا سَيِّدَنَا، مِنْ قَبْلِ رُسُلِكَ ٱلْأَطْهَارِ، أَنْعَمْتَ عَلَى ٱلَّذِينَ يَعْمَلُونَ فِي ٱلْكَهَنُوتِ كُلَّ زَمَانٍ فِي كَنِيسَتِكَ ٱلْمُقَدَّسَةِ، أَنْ يَغْفِرُوا ٱلْخَطَايَا عَلَى ٱلْأَرْضِ، وَيَرْبِطُوا وَيَحُلُّوا كُلَّ رِبَاطَاتِ ٱلظُّلْمِ. </a:t>
                      </a:r>
                      <a:endParaRPr kumimoji="0" lang="fr-FR" altLang="fr-FR" sz="2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52616" marR="52616"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070320906"/>
                  </a:ext>
                </a:extLst>
              </a:tr>
            </a:tbl>
          </a:graphicData>
        </a:graphic>
      </p:graphicFrame>
      <p:graphicFrame>
        <p:nvGraphicFramePr>
          <p:cNvPr id="2" name="Tableau 1">
            <a:extLst>
              <a:ext uri="{FF2B5EF4-FFF2-40B4-BE49-F238E27FC236}">
                <a16:creationId xmlns:a16="http://schemas.microsoft.com/office/drawing/2014/main" id="{01DA660F-7AA0-E8CD-2EAC-029991CEF187}"/>
              </a:ext>
            </a:extLst>
          </p:cNvPr>
          <p:cNvGraphicFramePr>
            <a:graphicFrameLocks noGrp="1"/>
          </p:cNvGraphicFramePr>
          <p:nvPr>
            <p:extLst>
              <p:ext uri="{D42A27DB-BD31-4B8C-83A1-F6EECF244321}">
                <p14:modId xmlns:p14="http://schemas.microsoft.com/office/powerpoint/2010/main" val="1961421026"/>
              </p:ext>
            </p:extLst>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49476720"/>
                    </a:ext>
                  </a:extLst>
                </a:gridCol>
              </a:tblGrid>
              <a:tr h="540000">
                <a:tc>
                  <a:txBody>
                    <a:bodyPr/>
                    <a:lstStyle/>
                    <a:p>
                      <a:pPr algn="ctr"/>
                      <a:r>
                        <a:rPr lang="fr-FR" sz="2800">
                          <a:solidFill>
                            <a:schemeClr val="tx1"/>
                          </a:solidFill>
                          <a:latin typeface="Arial" panose="020B0604020202020204" pitchFamily="34" charset="0"/>
                        </a:rPr>
                        <a:t>Absolution - </a:t>
                      </a:r>
                      <a:r>
                        <a:rPr lang="ar-EG" sz="2800">
                          <a:solidFill>
                            <a:schemeClr val="tx1"/>
                          </a:solidFill>
                          <a:latin typeface="Arial" panose="020B0604020202020204" pitchFamily="34" charset="0"/>
                        </a:rPr>
                        <a:t>التحليل</a:t>
                      </a:r>
                      <a:endParaRPr lang="fr-FR" sz="2800" dirty="0">
                        <a:solidFill>
                          <a:schemeClr val="tx1"/>
                        </a:solidFill>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036909"/>
                  </a:ext>
                </a:extLst>
              </a:tr>
            </a:tbl>
          </a:graphicData>
        </a:graphic>
      </p:graphicFrame>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CDD4-B89B-9DA8-1A1C-F264BCA2C5BD}"/>
            </a:ext>
          </a:extLst>
        </p:cNvPr>
        <p:cNvGrpSpPr/>
        <p:nvPr/>
      </p:nvGrpSpPr>
      <p:grpSpPr>
        <a:xfrm>
          <a:off x="0" y="0"/>
          <a:ext cx="0" cy="0"/>
          <a:chOff x="0" y="0"/>
          <a:chExt cx="0" cy="0"/>
        </a:xfrm>
      </p:grpSpPr>
      <p:graphicFrame>
        <p:nvGraphicFramePr>
          <p:cNvPr id="12369953" name="Group 33">
            <a:extLst>
              <a:ext uri="{FF2B5EF4-FFF2-40B4-BE49-F238E27FC236}">
                <a16:creationId xmlns:a16="http://schemas.microsoft.com/office/drawing/2014/main" id="{3CC95C80-D74E-B0C7-98FA-0FE4F2E9A3CF}"/>
              </a:ext>
            </a:extLst>
          </p:cNvPr>
          <p:cNvGraphicFramePr>
            <a:graphicFrameLocks noGrp="1"/>
          </p:cNvGraphicFramePr>
          <p:nvPr>
            <p:extLst>
              <p:ext uri="{D42A27DB-BD31-4B8C-83A1-F6EECF244321}">
                <p14:modId xmlns:p14="http://schemas.microsoft.com/office/powerpoint/2010/main" val="2985906853"/>
              </p:ext>
            </p:extLst>
          </p:nvPr>
        </p:nvGraphicFramePr>
        <p:xfrm>
          <a:off x="0" y="662877"/>
          <a:ext cx="12192000" cy="5901266"/>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13919250"/>
                    </a:ext>
                  </a:extLst>
                </a:gridCol>
              </a:tblGrid>
              <a:tr h="251704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Salut à Michel,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le grand archange,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Salut à Gabriel,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l’annonciateur élu. </a:t>
                      </a:r>
                      <a:endParaRPr kumimoji="0" lang="fr-CA" sz="28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السلام لميخائيل،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رئيس الملائكة العظيم. </a:t>
                      </a:r>
                      <a:endParaRPr kumimoji="0" lang="fr-FR" sz="3700" b="0"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السلام لغبريال</a:t>
                      </a:r>
                      <a:r>
                        <a:rPr kumimoji="0" lang="ar-EG" sz="3700" b="0" i="0" u="none" strike="noStrike" cap="none" normalizeH="0" baseline="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المُبشِّر المُختار.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8421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&lt;ere Mi,a/l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pinis] n~ar,/aggeloc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,ere Gabri/l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picwtp m~pifaisennoufi.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Group 25">
            <a:extLst>
              <a:ext uri="{FF2B5EF4-FFF2-40B4-BE49-F238E27FC236}">
                <a16:creationId xmlns:a16="http://schemas.microsoft.com/office/drawing/2014/main" id="{D5560958-E66F-A18D-8D31-ECE954B06720}"/>
              </a:ext>
            </a:extLst>
          </p:cNvPr>
          <p:cNvGraphicFramePr>
            <a:graphicFrameLocks noGrp="1"/>
          </p:cNvGraphicFramePr>
          <p:nvPr>
            <p:extLst>
              <p:ext uri="{D42A27DB-BD31-4B8C-83A1-F6EECF244321}">
                <p14:modId xmlns:p14="http://schemas.microsoft.com/office/powerpoint/2010/main" val="1605331815"/>
              </p:ext>
            </p:extLst>
          </p:nvPr>
        </p:nvGraphicFramePr>
        <p:xfrm>
          <a:off x="1676400" y="52431"/>
          <a:ext cx="8839200" cy="611632"/>
        </p:xfrm>
        <a:graphic>
          <a:graphicData uri="http://schemas.openxmlformats.org/drawingml/2006/table">
            <a:tbl>
              <a:tblPr/>
              <a:tblGrid>
                <a:gridCol w="8839200">
                  <a:extLst>
                    <a:ext uri="{9D8B030D-6E8A-4147-A177-3AD203B41FA5}">
                      <a16:colId xmlns:a16="http://schemas.microsoft.com/office/drawing/2014/main" val="20000"/>
                    </a:ext>
                  </a:extLst>
                </a:gridCol>
              </a:tblGrid>
              <a:tr h="611632">
                <a:tc>
                  <a:txBody>
                    <a:bodyPr/>
                    <a:lstStyle/>
                    <a:p>
                      <a:pPr lvl="0" algn="ctr" defTabSz="914400" fontAlgn="base">
                        <a:lnSpc>
                          <a:spcPct val="80000"/>
                        </a:lnSpc>
                        <a:spcBef>
                          <a:spcPct val="0"/>
                        </a:spcBef>
                        <a:spcAft>
                          <a:spcPct val="0"/>
                        </a:spcAft>
                        <a:defRPr/>
                      </a:pPr>
                      <a:r>
                        <a:rPr lang="en-CA" sz="2100">
                          <a:solidFill>
                            <a:srgbClr val="FFFFFF"/>
                          </a:solidFill>
                          <a:latin typeface="Arial" charset="0"/>
                          <a:cs typeface="Arial" charset="0"/>
                        </a:rPr>
                        <a:t>Archanges Michel &amp; Gabriel</a:t>
                      </a:r>
                    </a:p>
                    <a:p>
                      <a:pPr lvl="0" algn="ctr" defTabSz="914400" rtl="1" fontAlgn="base">
                        <a:lnSpc>
                          <a:spcPct val="80000"/>
                        </a:lnSpc>
                        <a:spcBef>
                          <a:spcPct val="0"/>
                        </a:spcBef>
                        <a:spcAft>
                          <a:spcPct val="0"/>
                        </a:spcAft>
                        <a:defRPr/>
                      </a:pPr>
                      <a:r>
                        <a:rPr lang="ar-EG" sz="2100">
                          <a:solidFill>
                            <a:srgbClr val="FFFFFF"/>
                          </a:solidFill>
                          <a:latin typeface="Arial" charset="0"/>
                          <a:cs typeface="Arial" charset="0"/>
                        </a:rPr>
                        <a:t>رؤساء الملائكة ميخائيل</a:t>
                      </a:r>
                      <a:r>
                        <a:rPr lang="fr-FR" sz="2100">
                          <a:solidFill>
                            <a:srgbClr val="FFFFFF"/>
                          </a:solidFill>
                          <a:latin typeface="Arial" charset="0"/>
                          <a:cs typeface="Arial" charset="0"/>
                        </a:rPr>
                        <a:t> </a:t>
                      </a:r>
                      <a:r>
                        <a:rPr lang="ar-EG" sz="2100">
                          <a:solidFill>
                            <a:srgbClr val="FFFFFF"/>
                          </a:solidFill>
                          <a:latin typeface="Arial" charset="0"/>
                          <a:cs typeface="Arial" charset="0"/>
                        </a:rPr>
                        <a:t>وغبريال</a:t>
                      </a:r>
                      <a:endParaRPr lang="en-CA" sz="21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AutoShape 15">
            <a:hlinkClick r:id="rId3" action="ppaction://hlinksldjump" highlightClick="1"/>
            <a:extLst>
              <a:ext uri="{FF2B5EF4-FFF2-40B4-BE49-F238E27FC236}">
                <a16:creationId xmlns:a16="http://schemas.microsoft.com/office/drawing/2014/main" id="{A8CFB8E0-3238-28E0-113F-F218712CF4B1}"/>
              </a:ext>
            </a:extLst>
          </p:cNvPr>
          <p:cNvSpPr>
            <a:spLocks noChangeArrowheads="1"/>
          </p:cNvSpPr>
          <p:nvPr/>
        </p:nvSpPr>
        <p:spPr bwMode="auto">
          <a:xfrm>
            <a:off x="9132000" y="4886633"/>
            <a:ext cx="3060000" cy="900000"/>
          </a:xfrm>
          <a:prstGeom prst="actionButtonBlank">
            <a:avLst/>
          </a:prstGeom>
          <a:solidFill>
            <a:srgbClr val="800000"/>
          </a:solidFill>
          <a:ln w="57150" cmpd="thickThin">
            <a:solidFill>
              <a:schemeClr val="tx1"/>
            </a:solidFill>
            <a:miter lim="800000"/>
            <a:headEnd/>
            <a:tailEnd/>
          </a:ln>
        </p:spPr>
        <p:txBody>
          <a:bodyPr wrap="none" tIns="158400" bIns="158400" anchor="ctr"/>
          <a:lstStyle/>
          <a:p>
            <a:pPr algn="ctr" defTabSz="1219170" fontAlgn="base">
              <a:spcAft>
                <a:spcPct val="0"/>
              </a:spcAft>
              <a:defRPr/>
            </a:pPr>
            <a:r>
              <a:rPr lang="ar-EG" sz="2000" b="1" dirty="0" err="1">
                <a:solidFill>
                  <a:srgbClr val="FFFFFF"/>
                </a:solidFill>
                <a:latin typeface="Arial" charset="0"/>
                <a:cs typeface="Arial" charset="0"/>
              </a:rPr>
              <a:t>Arch</a:t>
            </a:r>
            <a:r>
              <a:rPr lang="fr-FR" sz="2000" b="1" dirty="0">
                <a:solidFill>
                  <a:srgbClr val="FFFFFF"/>
                </a:solidFill>
                <a:latin typeface="Arial" charset="0"/>
                <a:cs typeface="Arial" charset="0"/>
              </a:rPr>
              <a:t>.</a:t>
            </a:r>
            <a:r>
              <a:rPr lang="ar-EG" sz="2000" b="1" dirty="0">
                <a:solidFill>
                  <a:srgbClr val="FFFFFF"/>
                </a:solidFill>
                <a:latin typeface="Arial" charset="0"/>
                <a:cs typeface="Arial" charset="0"/>
              </a:rPr>
              <a:t> </a:t>
            </a:r>
            <a:r>
              <a:rPr lang="ar-EG" sz="2000" b="1" dirty="0" err="1">
                <a:solidFill>
                  <a:srgbClr val="FFFFFF"/>
                </a:solidFill>
                <a:latin typeface="Arial" charset="0"/>
                <a:cs typeface="Arial" charset="0"/>
              </a:rPr>
              <a:t>Raphaël</a:t>
            </a:r>
            <a:r>
              <a:rPr lang="fr-FR" sz="2000" b="1" dirty="0">
                <a:solidFill>
                  <a:srgbClr val="FFFFFF"/>
                </a:solidFill>
                <a:latin typeface="Arial" charset="0"/>
                <a:cs typeface="Arial" charset="0"/>
              </a:rPr>
              <a:t> &amp; </a:t>
            </a:r>
            <a:r>
              <a:rPr lang="fr-FR" sz="2000" b="1" dirty="0" err="1">
                <a:solidFill>
                  <a:srgbClr val="FFFFFF"/>
                </a:solidFill>
                <a:latin typeface="Arial" charset="0"/>
                <a:cs typeface="Arial" charset="0"/>
              </a:rPr>
              <a:t>Souriel</a:t>
            </a:r>
            <a:endParaRPr lang="ar-EG" sz="2000" b="1" dirty="0">
              <a:solidFill>
                <a:srgbClr val="FFFFFF"/>
              </a:solidFill>
              <a:latin typeface="Arial" charset="0"/>
              <a:cs typeface="Arial" charset="0"/>
            </a:endParaRPr>
          </a:p>
          <a:p>
            <a:pPr algn="ctr" defTabSz="1219170" rtl="1" fontAlgn="base">
              <a:spcAft>
                <a:spcPct val="0"/>
              </a:spcAft>
              <a:defRPr/>
            </a:pPr>
            <a:r>
              <a:rPr lang="ar-EG" sz="2000" b="1" dirty="0">
                <a:solidFill>
                  <a:srgbClr val="FFFFFF"/>
                </a:solidFill>
                <a:latin typeface="Arial"/>
                <a:cs typeface="Arial"/>
              </a:rPr>
              <a:t>رؤساء الملائكة رافائيل </a:t>
            </a:r>
            <a:r>
              <a:rPr lang="ar-EG" sz="2000" b="1" dirty="0" err="1">
                <a:solidFill>
                  <a:srgbClr val="FFFFFF"/>
                </a:solidFill>
                <a:latin typeface="Arial"/>
                <a:cs typeface="Arial"/>
              </a:rPr>
              <a:t>وسوريال</a:t>
            </a:r>
            <a:endParaRPr lang="ar-EG" sz="2000" b="1" dirty="0">
              <a:solidFill>
                <a:srgbClr val="FFFFFF"/>
              </a:solidFill>
              <a:latin typeface="Arial"/>
              <a:cs typeface="Arial"/>
            </a:endParaRPr>
          </a:p>
        </p:txBody>
      </p:sp>
    </p:spTree>
    <p:extLst>
      <p:ext uri="{BB962C8B-B14F-4D97-AF65-F5344CB8AC3E}">
        <p14:creationId xmlns:p14="http://schemas.microsoft.com/office/powerpoint/2010/main" val="12381506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020" name="Group 20"/>
          <p:cNvGraphicFramePr>
            <a:graphicFrameLocks noGrp="1"/>
          </p:cNvGraphicFramePr>
          <p:nvPr>
            <p:ph type="tbl" idx="1"/>
            <p:extLst>
              <p:ext uri="{D42A27DB-BD31-4B8C-83A1-F6EECF244321}">
                <p14:modId xmlns:p14="http://schemas.microsoft.com/office/powerpoint/2010/main" val="2391662456"/>
              </p:ext>
            </p:extLst>
          </p:nvPr>
        </p:nvGraphicFramePr>
        <p:xfrm>
          <a:off x="1" y="84667"/>
          <a:ext cx="12192000" cy="6578600"/>
        </p:xfrm>
        <a:graphic>
          <a:graphicData uri="http://schemas.openxmlformats.org/drawingml/2006/table">
            <a:tbl>
              <a:tblPr/>
              <a:tblGrid>
                <a:gridCol w="6921909">
                  <a:extLst>
                    <a:ext uri="{9D8B030D-6E8A-4147-A177-3AD203B41FA5}">
                      <a16:colId xmlns:a16="http://schemas.microsoft.com/office/drawing/2014/main" val="20000"/>
                    </a:ext>
                  </a:extLst>
                </a:gridCol>
                <a:gridCol w="5270091">
                  <a:extLst>
                    <a:ext uri="{9D8B030D-6E8A-4147-A177-3AD203B41FA5}">
                      <a16:colId xmlns:a16="http://schemas.microsoft.com/office/drawing/2014/main" val="20001"/>
                    </a:ext>
                  </a:extLst>
                </a:gridCol>
              </a:tblGrid>
              <a:tr h="6578600">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Nous implorons et nous supplions Ta bonté, ô Ami du genre humain, pour Tes serviteurs,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mes pères, mes frères et mes sœurs,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et mon humble personne, ceux qui se sont inclinés devant Ta sainte gloire.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Accorde-nous Ta miséricorde et brise tous les liens de nos péchés.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Si nous avons failli contre Toi sciemment ou par ignorance, par faiblesse, par action, par parole ou par omission,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700" b="0" i="0" u="none" strike="noStrike" cap="none" normalizeH="0" baseline="0">
                          <a:ln>
                            <a:noFill/>
                          </a:ln>
                          <a:solidFill>
                            <a:schemeClr val="tx1"/>
                          </a:solidFill>
                          <a:effectLst/>
                          <a:latin typeface="Arial" panose="020B0604020202020204" pitchFamily="34" charset="0"/>
                          <a:cs typeface="Arial" panose="020B0604020202020204" pitchFamily="34" charset="0"/>
                        </a:rPr>
                        <a:t>Toi, Qui connais la faiblesse du genre humain, Dieu très bon et Ami des hommes, accorde-nous la rémission de nos péchés. </a:t>
                      </a:r>
                      <a:endParaRPr kumimoji="0" lang="fr-FR" altLang="fr-FR" sz="27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2615" marR="52615"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rPr>
                        <a:t>ٱلْآنَ أَيْضاً نَسْأَلُ وَنَطْلُبُ مِنْ صَلَاحِكَ يَا مُحِبَّ ٱلْبَشَرِ، عَنْ عَبِيدِكَ، </a:t>
                      </a:r>
                      <a:endParaRPr kumimoji="0" lang="fr-FR"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rPr>
                        <a:t>آبَائِي وَإِخْوَتِي، </a:t>
                      </a:r>
                      <a:endParaRPr kumimoji="0" lang="fr-FR"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rPr>
                        <a:t>وَضَعْفِ، هَؤُلَاءِ ٱلْمُنْحَنِينَ بِرُؤُوسِهِمْ أَمَامَ مَجْدِكَ ٱلْمُقَدَّسِ. </a:t>
                      </a:r>
                      <a:endParaRPr kumimoji="0" lang="fr-FR"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rPr>
                        <a:t>ٱرْزُقْنَا رَحْمَتَكَ، وَٱقْطَعْ كُلَّ رِبَاطَاتِ خَطَايَانَا. </a:t>
                      </a:r>
                      <a:endParaRPr kumimoji="0" lang="fr-FR"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rPr>
                        <a:t>وَإِنْ كُنَّا أَخْطَأْنَا إِلَيْكَ فِي شَيْءٍ، بِعِلْمٍ أَوْ بِغَيْرِ عِلْمٍ، أَوْ بِجَزَعِ ٱلْقَلْبِ، أَوْ بِٱلْفِعْلِ، أَوْ بِٱلْقَوْلِ، أَوْ بِصِغَرِ ٱلْقَلْبِ، </a:t>
                      </a:r>
                      <a:endParaRPr kumimoji="0" lang="fr-FR"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2900" b="0" i="0" u="none" strike="noStrike" cap="none" normalizeH="0" baseline="0">
                          <a:ln>
                            <a:noFill/>
                          </a:ln>
                          <a:solidFill>
                            <a:schemeClr val="tx1"/>
                          </a:solidFill>
                          <a:effectLst/>
                          <a:latin typeface="Arial" panose="020B0604020202020204" pitchFamily="34" charset="0"/>
                          <a:cs typeface="Arial" panose="020B0604020202020204" pitchFamily="34" charset="0"/>
                        </a:rPr>
                        <a:t>فَأَنْتَ أَيُّهَا ٱلسَّيِّدُ ٱلْعَارِفُ بِضَعْفِ ٱلْبَشَرِ، كَصَالِحٍ وَمُحِبِّ ٱلْبَشَرِ، ٱللَّهُمَّ أَنْعِمْ عَلَيْنَا بِغُفْرَانِ خَطَايَانَا. </a:t>
                      </a:r>
                      <a:endParaRPr kumimoji="0" lang="fr-FR" altLang="fr-FR" sz="29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52615" marR="52615"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071" name="Group 23"/>
          <p:cNvGraphicFramePr>
            <a:graphicFrameLocks noGrp="1"/>
          </p:cNvGraphicFramePr>
          <p:nvPr>
            <p:ph type="tbl" idx="1"/>
            <p:extLst>
              <p:ext uri="{D42A27DB-BD31-4B8C-83A1-F6EECF244321}">
                <p14:modId xmlns:p14="http://schemas.microsoft.com/office/powerpoint/2010/main" val="3109699962"/>
              </p:ext>
            </p:extLst>
          </p:nvPr>
        </p:nvGraphicFramePr>
        <p:xfrm>
          <a:off x="0" y="442179"/>
          <a:ext cx="12192000" cy="6211147"/>
        </p:xfrm>
        <a:graphic>
          <a:graphicData uri="http://schemas.openxmlformats.org/drawingml/2006/table">
            <a:tbl>
              <a:tblPr/>
              <a:tblGrid>
                <a:gridCol w="6995219">
                  <a:extLst>
                    <a:ext uri="{9D8B030D-6E8A-4147-A177-3AD203B41FA5}">
                      <a16:colId xmlns:a16="http://schemas.microsoft.com/office/drawing/2014/main" val="20000"/>
                    </a:ext>
                  </a:extLst>
                </a:gridCol>
                <a:gridCol w="5196781">
                  <a:extLst>
                    <a:ext uri="{9D8B030D-6E8A-4147-A177-3AD203B41FA5}">
                      <a16:colId xmlns:a16="http://schemas.microsoft.com/office/drawing/2014/main" val="20001"/>
                    </a:ext>
                  </a:extLst>
                </a:gridCol>
              </a:tblGrid>
              <a:tr h="6211147">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Bénis-nous.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a:ln>
                            <a:noFill/>
                          </a:ln>
                          <a:solidFill>
                            <a:schemeClr val="tx1"/>
                          </a:solidFill>
                          <a:effectLst/>
                          <a:latin typeface="Arial" panose="020B0604020202020204" pitchFamily="34" charset="0"/>
                          <a:cs typeface="Arial" panose="020B0604020202020204" pitchFamily="34" charset="0"/>
                        </a:rPr>
                        <a:t>Purifie-nous, absous-nous.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a:ln>
                            <a:noFill/>
                          </a:ln>
                          <a:solidFill>
                            <a:schemeClr val="tx1"/>
                          </a:solidFill>
                          <a:effectLst/>
                          <a:latin typeface="Arial" panose="020B0604020202020204" pitchFamily="34" charset="0"/>
                          <a:cs typeface="Arial" panose="020B0604020202020204" pitchFamily="34" charset="0"/>
                        </a:rPr>
                        <a:t>Et absous tout Ton peuple. </a:t>
                      </a:r>
                    </a:p>
                    <a:p>
                      <a:pPr marL="0" marR="0" lvl="0" indent="0" algn="just" defTabSz="914400" rtl="0" eaLnBrk="1" fontAlgn="base" latinLnBrk="0" hangingPunct="1">
                        <a:lnSpc>
                          <a:spcPct val="100000"/>
                        </a:lnSpc>
                        <a:spcBef>
                          <a:spcPct val="0"/>
                        </a:spcBef>
                        <a:spcAft>
                          <a:spcPts val="1200"/>
                        </a:spcAft>
                        <a:buClrTx/>
                        <a:buSzTx/>
                        <a:buFontTx/>
                        <a:buNone/>
                        <a:tabLst/>
                      </a:pPr>
                      <a:r>
                        <a:rPr kumimoji="0" lang="fr-FR" altLang="fr-FR" sz="2800" b="0" i="0" u="none" strike="noStrike" cap="none" normalizeH="0" baseline="0">
                          <a:ln>
                            <a:noFill/>
                          </a:ln>
                          <a:solidFill>
                            <a:schemeClr val="tx1"/>
                          </a:solidFill>
                          <a:effectLst/>
                          <a:latin typeface="Arial" panose="020B0604020202020204" pitchFamily="34" charset="0"/>
                          <a:cs typeface="Arial" panose="020B0604020202020204" pitchFamily="34" charset="0"/>
                        </a:rPr>
                        <a:t>Remplis-nous de Ta crainte, guide-nous à l'accomplissement de Ta sainte volonté. </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altLang="fr-FR" sz="2800" b="0" i="0" u="none" strike="noStrike" cap="none" normalizeH="0" baseline="0">
                          <a:ln>
                            <a:noFill/>
                          </a:ln>
                          <a:solidFill>
                            <a:schemeClr val="tx1"/>
                          </a:solidFill>
                          <a:effectLst/>
                          <a:latin typeface="Arial" panose="020B0604020202020204" pitchFamily="34" charset="0"/>
                          <a:cs typeface="Arial" panose="020B0604020202020204" pitchFamily="34" charset="0"/>
                        </a:rPr>
                        <a:t>Car Tu es notre Dieu, à Qui Il convient de rendre gloire, honneur, magnificence, et adora­tion, avec Ton Père très bon, et le Saint-Esprit vivifiant et consubstantiel à Toi. </a:t>
                      </a:r>
                    </a:p>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altLang="fr-FR" sz="2800" b="0" i="0" u="none" strike="noStrike" cap="none" normalizeH="0" baseline="0">
                          <a:ln>
                            <a:noFill/>
                          </a:ln>
                          <a:solidFill>
                            <a:schemeClr val="tx1"/>
                          </a:solidFill>
                          <a:effectLst/>
                          <a:latin typeface="Arial" panose="020B0604020202020204" pitchFamily="34" charset="0"/>
                          <a:cs typeface="Arial" panose="020B0604020202020204" pitchFamily="34" charset="0"/>
                        </a:rPr>
                        <a:t>Maintenant et toujours et pour les siècles des siècles, amen. </a:t>
                      </a:r>
                      <a:endParaRPr kumimoji="0" lang="fr-FR" altLang="fr-FR"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72" marR="68572" marT="0" marB="0" horzOverflow="overflow">
                    <a:lnL>
                      <a:noFill/>
                    </a:lnL>
                    <a:lnR>
                      <a:noFill/>
                    </a:lnR>
                    <a:lnT cap="flat">
                      <a:noFill/>
                    </a:lnT>
                    <a:lnB cap="flat">
                      <a:noFill/>
                    </a:lnB>
                    <a:lnTlToBr>
                      <a:noFill/>
                    </a:lnTlToBr>
                    <a:lnBlToTr>
                      <a:noFill/>
                    </a:lnBlToTr>
                    <a:noFill/>
                  </a:tcPr>
                </a:tc>
                <a:tc>
                  <a:txBody>
                    <a:bodyPr/>
                    <a:lstStyle>
                      <a:lvl1pPr>
                        <a:lnSpc>
                          <a:spcPct val="84000"/>
                        </a:lnSpc>
                        <a:spcBef>
                          <a:spcPts val="1425"/>
                        </a:spcBef>
                        <a:spcAft>
                          <a:spcPts val="13"/>
                        </a:spcAft>
                        <a:buClr>
                          <a:srgbClr val="000000"/>
                        </a:buClr>
                        <a:buSzPct val="100000"/>
                        <a:buFont typeface="Times New Roman" panose="02020603050405020304" pitchFamily="18" charset="0"/>
                        <a:defRPr sz="2400">
                          <a:solidFill>
                            <a:srgbClr val="000000"/>
                          </a:solidFill>
                          <a:latin typeface="Aptos" panose="020B0004020202020204" pitchFamily="34" charset="0"/>
                          <a:cs typeface="Source Han Sans CN" charset="0"/>
                        </a:defRPr>
                      </a:lvl1pPr>
                      <a:lvl2pPr marL="457200">
                        <a:lnSpc>
                          <a:spcPct val="84000"/>
                        </a:lnSpc>
                        <a:spcBef>
                          <a:spcPts val="113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2pPr>
                      <a:lvl3pPr marL="914400">
                        <a:lnSpc>
                          <a:spcPct val="84000"/>
                        </a:lnSpc>
                        <a:spcBef>
                          <a:spcPts val="863"/>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3pPr>
                      <a:lvl4pPr marL="1371600">
                        <a:lnSpc>
                          <a:spcPct val="84000"/>
                        </a:lnSpc>
                        <a:spcBef>
                          <a:spcPts val="575"/>
                        </a:spcBef>
                        <a:spcAft>
                          <a:spcPts val="13"/>
                        </a:spcAft>
                        <a:buClr>
                          <a:srgbClr val="000000"/>
                        </a:buClr>
                        <a:buSzPct val="100000"/>
                        <a:buFont typeface="Times New Roman" panose="02020603050405020304" pitchFamily="18" charset="0"/>
                        <a:defRPr sz="1600">
                          <a:solidFill>
                            <a:srgbClr val="000000"/>
                          </a:solidFill>
                          <a:latin typeface="Aptos" panose="020B0004020202020204" pitchFamily="34" charset="0"/>
                          <a:cs typeface="Source Han Sans CN" charset="0"/>
                        </a:defRPr>
                      </a:lvl4pPr>
                      <a:lvl5pPr marL="182880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5pPr>
                      <a:lvl6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6pPr>
                      <a:lvl7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7pPr>
                      <a:lvl8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8pPr>
                      <a:lvl9pPr indent="-228600" eaLnBrk="0" fontAlgn="base" hangingPunct="0">
                        <a:lnSpc>
                          <a:spcPct val="84000"/>
                        </a:lnSpc>
                        <a:spcBef>
                          <a:spcPts val="288"/>
                        </a:spcBef>
                        <a:spcAft>
                          <a:spcPts val="13"/>
                        </a:spcAft>
                        <a:buClr>
                          <a:srgbClr val="000000"/>
                        </a:buClr>
                        <a:buSzPct val="100000"/>
                        <a:buFont typeface="Times New Roman" panose="02020603050405020304" pitchFamily="18" charset="0"/>
                        <a:defRPr>
                          <a:solidFill>
                            <a:srgbClr val="000000"/>
                          </a:solidFill>
                          <a:latin typeface="Aptos" panose="020B0004020202020204" pitchFamily="34" charset="0"/>
                          <a:cs typeface="Source Han Sans CN" charset="0"/>
                        </a:defRPr>
                      </a:lvl9p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بَارِكْنَا. </a:t>
                      </a:r>
                      <a:endParaRPr kumimoji="0" lang="fr-FR"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طَهِّرْنَا، حَلِّلْنَا. </a:t>
                      </a:r>
                      <a:endParaRPr kumimoji="0" lang="fr-FR"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وَحَلِّلْ سَائِرَ شَعْبِكَ. </a:t>
                      </a:r>
                      <a:endParaRPr kumimoji="0" lang="fr-FR"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ٱمْلَأْنَا مِنْ خَوْفِكَ، وَقَوِّمْنَا إِلَى إِرَادَتِكَ ٱلْمُقَدَّسَةِ ٱلصَّالِحَةِ. </a:t>
                      </a:r>
                      <a:endParaRPr kumimoji="0" lang="fr-FR"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لِأَنَّكَ أَنْتَ هُوَ إِلَهُنَا ٱلَّذِي يَلِيقُ بِكَ ٱلْمَجْدُ، وَٱلْكَرَامَةُ، وَٱلْعِزَّةُ، وَٱلسُّجُودُ، مَعَ أَبِيكَ ٱلصَّالِحِ، وَٱلرُّوحِ ٱلْقُدُسِ ٱلْمُحْيِي ٱلْمُسَاوِي لَكَ. </a:t>
                      </a:r>
                      <a:endParaRPr kumimoji="0" lang="fr-FR"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alt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ٱلْآنَ وَكُلَّ أَوَانٍ وَإِلَى دَهْرِ ٱلدُّهُورِ كُلِّهَا، آمِينَ. </a:t>
                      </a:r>
                      <a:endParaRPr kumimoji="0" lang="fr-FR" alt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72" marR="68572"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C7E67-8B8D-BD67-4013-9388FE029874}"/>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8277DC86-950E-65FD-0050-FBBFA53E06CE}"/>
              </a:ext>
            </a:extLst>
          </p:cNvPr>
          <p:cNvGraphicFramePr>
            <a:graphicFrameLocks noGrp="1"/>
          </p:cNvGraphicFramePr>
          <p:nvPr>
            <p:extLst>
              <p:ext uri="{D42A27DB-BD31-4B8C-83A1-F6EECF244321}">
                <p14:modId xmlns:p14="http://schemas.microsoft.com/office/powerpoint/2010/main" val="1093634134"/>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dirty="0" err="1">
                          <a:solidFill>
                            <a:srgbClr val="FF9900"/>
                          </a:solidFill>
                          <a:latin typeface="CS Avva Shenouda" panose="020B7200000000000000" pitchFamily="34" charset="0"/>
                          <a:ea typeface="+mn-ea"/>
                          <a:cs typeface="+mn-cs"/>
                        </a:rPr>
                        <a:t>Pidi`akwn</a:t>
                      </a:r>
                      <a:r>
                        <a:rPr lang="fr-FR" sz="2400" b="1" i="0" u="none" strike="noStrike" kern="1200" baseline="0" dirty="0">
                          <a:solidFill>
                            <a:srgbClr val="FF9900"/>
                          </a:solidFill>
                          <a:latin typeface="CS Avva Shenouda" panose="020B7200000000000000" pitchFamily="34" charset="0"/>
                          <a:ea typeface="+mn-ea"/>
                          <a:cs typeface="+mn-cs"/>
                        </a:rPr>
                        <a:t> @ </a:t>
                      </a: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diacre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الشَّمَّاسُ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744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4000" b="1" i="0" u="none" strike="noStrike" kern="1200" baseline="0">
                          <a:solidFill>
                            <a:schemeClr val="tx1"/>
                          </a:solidFill>
                          <a:latin typeface="CS Avva Shenouda" panose="020B7200000000000000" pitchFamily="34" charset="0"/>
                          <a:ea typeface="+mn-ea"/>
                          <a:cs typeface="+mn-cs"/>
                        </a:rPr>
                        <a:t>Cw;ic `amyn @ ke tw `pneumati cou @ meta vobou :eou `proc,wmen. </a:t>
                      </a:r>
                      <a:endParaRPr lang="fr-FR" sz="4000" b="1" i="0" u="none" strike="noStrike" kern="1200" baseline="0" dirty="0">
                        <a:solidFill>
                          <a:schemeClr val="tx1"/>
                        </a:solidFill>
                        <a:latin typeface="CS Avva Shenouda" panose="020B7200000000000000" pitchFamily="34" charset="0"/>
                        <a:ea typeface="+mn-ea"/>
                        <a:cs typeface="+mn-cs"/>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algn="just" rtl="0">
                        <a:lnSpc>
                          <a:spcPct val="100000"/>
                        </a:lnSpc>
                      </a:pPr>
                      <a:r>
                        <a:rPr lang="fr-FR" sz="3600" b="1" u="none">
                          <a:solidFill>
                            <a:schemeClr val="tx1"/>
                          </a:solidFill>
                          <a:latin typeface="Book Antiqua" panose="02040602050305030304" pitchFamily="18" charset="0"/>
                          <a:cs typeface="Arial" panose="020B0604020202020204" pitchFamily="34" charset="0"/>
                        </a:rPr>
                        <a:t>Nous avons été sauvés en vérité, et avec ton esprit, soyons attentifs avec crainte de Dieu. </a:t>
                      </a:r>
                      <a:endParaRPr lang="fr-FR" sz="3600" b="1" u="none" dirty="0">
                        <a:solidFill>
                          <a:schemeClr val="tx1"/>
                        </a:solidFill>
                        <a:latin typeface="Book Antiqua" panose="02040602050305030304" pitchFamily="18" charset="0"/>
                        <a:cs typeface="Arial" panose="020B0604020202020204" pitchFamily="34" charset="0"/>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rPr>
                        <a:t>خَلُصْتَ حَقّاً، وَمَعَ رُوحِكَ، نُنْصِتْ بِخَوْفِ اللهِ.</a:t>
                      </a:r>
                      <a:r>
                        <a:rPr kumimoji="0" lang="fr-FR" sz="48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rPr>
                        <a:t> </a:t>
                      </a:r>
                      <a:endParaRPr kumimoji="0" lang="ar-EG" sz="48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pitchFamily="34" charset="0"/>
                        </a:rPr>
                        <a:t>Pilaoc @ </a:t>
                      </a:r>
                      <a:endParaRPr kumimoji="0" lang="en-US" sz="2400" b="1" i="0" u="none" strike="noStrike" cap="none" normalizeH="0" baseline="0" dirty="0">
                        <a:ln>
                          <a:noFill/>
                        </a:ln>
                        <a:solidFill>
                          <a:srgbClr val="FF9900"/>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الشَّعْبُ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1160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1" i="0" u="none" strike="noStrike" cap="none" normalizeH="0" baseline="0">
                          <a:ln>
                            <a:noFill/>
                          </a:ln>
                          <a:solidFill>
                            <a:schemeClr val="tx1"/>
                          </a:solidFill>
                          <a:effectLst/>
                          <a:latin typeface="CS Avva Shenouda" panose="020B7200000000000000" pitchFamily="34" charset="0"/>
                          <a:cs typeface="Arial" pitchFamily="34" charset="0"/>
                        </a:rPr>
                        <a:t>`Amyn @ Kuri`e `ele`ycon (=g). </a:t>
                      </a:r>
                      <a:endParaRPr kumimoji="0" lang="en-US" sz="3200" b="1" i="0" u="none" strike="noStrike" cap="none" normalizeH="0" baseline="0" dirty="0">
                        <a:ln>
                          <a:noFill/>
                        </a:ln>
                        <a:solidFill>
                          <a:schemeClr val="tx1"/>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1" i="0" u="none" strike="noStrike" cap="none" normalizeH="0" baseline="0">
                          <a:ln>
                            <a:noFill/>
                          </a:ln>
                          <a:solidFill>
                            <a:schemeClr val="tx1"/>
                          </a:solidFill>
                          <a:effectLst/>
                          <a:latin typeface="Book Antiqua" panose="02040602050305030304" pitchFamily="18" charset="0"/>
                          <a:ea typeface="MS Mincho" pitchFamily="49" charset="-128"/>
                          <a:cs typeface="Arial" pitchFamily="34" charset="0"/>
                        </a:rPr>
                        <a:t>Amen, pitié Seigneur (3). </a:t>
                      </a:r>
                      <a:endParaRPr kumimoji="0" lang="fr-FR" sz="3200" b="1" i="0" u="none" strike="noStrike" cap="none" normalizeH="0" baseline="0" dirty="0">
                        <a:ln>
                          <a:noFill/>
                        </a:ln>
                        <a:solidFill>
                          <a:schemeClr val="tx1"/>
                        </a:solidFill>
                        <a:effectLst/>
                        <a:latin typeface="Book Antiqua" panose="02040602050305030304" pitchFamily="18" charset="0"/>
                        <a:ea typeface="MS Mincho" pitchFamily="49" charset="-128"/>
                        <a:cs typeface="Arial" pitchFamily="34" charset="0"/>
                      </a:endParaRPr>
                    </a:p>
                  </a:txBody>
                  <a:tcPr marL="126000" marR="126000" marT="54000" marB="54000" anchor="ctr"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آمِينَ، يَا رَبُّ ارْحَمْ</a:t>
                      </a:r>
                      <a:r>
                        <a:rPr kumimoji="0" lang="fr-FR"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 </a:t>
                      </a: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a:t>
                      </a:r>
                      <a:r>
                        <a:rPr kumimoji="0" lang="fr-FR"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٣</a:t>
                      </a: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 </a:t>
                      </a:r>
                      <a:endParaRPr kumimoji="0" lang="ar-EG" sz="32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555280017"/>
                  </a:ext>
                </a:extLst>
              </a:tr>
            </a:tbl>
          </a:graphicData>
        </a:graphic>
      </p:graphicFrame>
    </p:spTree>
    <p:extLst>
      <p:ext uri="{BB962C8B-B14F-4D97-AF65-F5344CB8AC3E}">
        <p14:creationId xmlns:p14="http://schemas.microsoft.com/office/powerpoint/2010/main" val="377257923"/>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12641-E337-F064-439E-94AD46849FA7}"/>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936DB858-2C30-BF22-1BCB-46E6F04E3145}"/>
              </a:ext>
            </a:extLst>
          </p:cNvPr>
          <p:cNvGraphicFramePr>
            <a:graphicFrameLocks noGrp="1"/>
          </p:cNvGraphicFramePr>
          <p:nvPr>
            <p:extLst>
              <p:ext uri="{D42A27DB-BD31-4B8C-83A1-F6EECF244321}">
                <p14:modId xmlns:p14="http://schemas.microsoft.com/office/powerpoint/2010/main" val="433668172"/>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a:solidFill>
                            <a:srgbClr val="FF9900"/>
                          </a:solidFill>
                          <a:latin typeface="CS Avva Shenouda" panose="020B7200000000000000" pitchFamily="34" charset="0"/>
                          <a:ea typeface="+mn-ea"/>
                          <a:cs typeface="+mn-cs"/>
                        </a:rPr>
                        <a:t>Piouyb @ </a:t>
                      </a:r>
                      <a:endParaRPr lang="fr-FR" sz="2400" b="1" i="0" u="none" strike="noStrike" kern="1200" baseline="0" dirty="0">
                        <a:solidFill>
                          <a:srgbClr val="FF9900"/>
                        </a:solidFill>
                        <a:latin typeface="CS Avva Shenouda" panose="020B7200000000000000" pitchFamily="34" charset="0"/>
                        <a:ea typeface="+mn-ea"/>
                        <a:cs typeface="+mn-cs"/>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الْكَاهِنُ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40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4400" b="1" i="0" u="none" strike="noStrike" kern="1200" baseline="0">
                          <a:solidFill>
                            <a:schemeClr val="tx1"/>
                          </a:solidFill>
                          <a:latin typeface="CS Avva Shenouda" panose="020B7200000000000000" pitchFamily="34" charset="0"/>
                          <a:ea typeface="+mn-ea"/>
                          <a:cs typeface="+mn-cs"/>
                        </a:rPr>
                        <a:t>Eulogytoc Kurioc I=y=c `&lt;rictoc `Uioc :eou @ `agiacmoc `Pneuma </a:t>
                      </a:r>
                    </a:p>
                    <a:p>
                      <a:pPr marL="0" marR="0" lvl="0" indent="0" algn="just" defTabSz="914400" rtl="0" eaLnBrk="1" fontAlgn="base" latinLnBrk="0" hangingPunct="1">
                        <a:lnSpc>
                          <a:spcPct val="100000"/>
                        </a:lnSpc>
                        <a:spcBef>
                          <a:spcPct val="0"/>
                        </a:spcBef>
                        <a:spcAft>
                          <a:spcPct val="0"/>
                        </a:spcAft>
                        <a:buClrTx/>
                        <a:buSzTx/>
                        <a:buFontTx/>
                        <a:buNone/>
                        <a:tabLst/>
                      </a:pPr>
                      <a:r>
                        <a:rPr lang="fr-FR" sz="4400" b="1" i="0" u="none" strike="noStrike" kern="1200" baseline="0">
                          <a:solidFill>
                            <a:schemeClr val="tx1"/>
                          </a:solidFill>
                          <a:latin typeface="CS Avva Shenouda" panose="020B7200000000000000" pitchFamily="34" charset="0"/>
                          <a:ea typeface="+mn-ea"/>
                          <a:cs typeface="+mn-cs"/>
                        </a:rPr>
                        <a:t>`agion @ `amyn. </a:t>
                      </a:r>
                      <a:endParaRPr lang="fr-FR" sz="4400" b="1" i="0" u="none" strike="noStrike" kern="1200" baseline="0" dirty="0">
                        <a:solidFill>
                          <a:schemeClr val="tx1"/>
                        </a:solidFill>
                        <a:latin typeface="CS Avva Shenouda" panose="020B7200000000000000" pitchFamily="34" charset="0"/>
                        <a:ea typeface="+mn-ea"/>
                        <a:cs typeface="+mn-cs"/>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algn="just" rtl="0">
                        <a:lnSpc>
                          <a:spcPct val="100000"/>
                        </a:lnSpc>
                      </a:pPr>
                      <a:r>
                        <a:rPr lang="fr-FR" sz="4000" b="1" u="none">
                          <a:solidFill>
                            <a:schemeClr val="tx1"/>
                          </a:solidFill>
                          <a:latin typeface="Book Antiqua" panose="02040602050305030304" pitchFamily="18" charset="0"/>
                          <a:cs typeface="Arial" panose="020B0604020202020204" pitchFamily="34" charset="0"/>
                        </a:rPr>
                        <a:t>Il est béni Le Seigneur Jésus-Christ Fils de Dieu ; Il est Saint le Saint Esprit, amen. </a:t>
                      </a:r>
                      <a:endParaRPr lang="fr-FR" sz="4000" b="1" u="none" dirty="0">
                        <a:solidFill>
                          <a:schemeClr val="tx1"/>
                        </a:solidFill>
                        <a:latin typeface="Book Antiqua" panose="02040602050305030304" pitchFamily="18" charset="0"/>
                        <a:cs typeface="Arial" panose="020B0604020202020204" pitchFamily="34" charset="0"/>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5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مُبَارَكٌ الرَّبُّ يَسُوعُ الْمَسِيحُ ابْنُ اللهِ، وَقُدُّوسٌ الرُّوحِ الْقُدُسِ، آمِينَ. </a:t>
                      </a:r>
                      <a:endParaRPr kumimoji="0" lang="ar-EG" sz="54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bl>
          </a:graphicData>
        </a:graphic>
      </p:graphicFrame>
    </p:spTree>
    <p:extLst>
      <p:ext uri="{BB962C8B-B14F-4D97-AF65-F5344CB8AC3E}">
        <p14:creationId xmlns:p14="http://schemas.microsoft.com/office/powerpoint/2010/main" val="4125238552"/>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41C50-C815-C844-AB14-5CD33D6EB3C4}"/>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A0003264-5AE7-5700-13C4-ABBD8B7632F1}"/>
              </a:ext>
            </a:extLst>
          </p:cNvPr>
          <p:cNvGraphicFramePr>
            <a:graphicFrameLocks noGrp="1"/>
          </p:cNvGraphicFramePr>
          <p:nvPr>
            <p:extLst>
              <p:ext uri="{D42A27DB-BD31-4B8C-83A1-F6EECF244321}">
                <p14:modId xmlns:p14="http://schemas.microsoft.com/office/powerpoint/2010/main" val="117760354"/>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a:solidFill>
                            <a:srgbClr val="FF9900"/>
                          </a:solidFill>
                          <a:latin typeface="CS Avva Shenouda" panose="020B7200000000000000" pitchFamily="34" charset="0"/>
                          <a:ea typeface="+mn-ea"/>
                          <a:cs typeface="+mn-cs"/>
                        </a:rPr>
                        <a:t>Pilaoc @ </a:t>
                      </a:r>
                      <a:endParaRPr lang="fr-FR" sz="2400" b="1" i="0" u="none" strike="noStrike" kern="1200" baseline="0" dirty="0">
                        <a:solidFill>
                          <a:srgbClr val="FF9900"/>
                        </a:solidFill>
                        <a:latin typeface="CS Avva Shenouda" panose="020B7200000000000000" pitchFamily="34" charset="0"/>
                        <a:ea typeface="+mn-ea"/>
                        <a:cs typeface="+mn-cs"/>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الشَّعْبُ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40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4000" b="1" i="0" u="none" strike="noStrike" kern="1200" baseline="0">
                          <a:solidFill>
                            <a:schemeClr val="tx1"/>
                          </a:solidFill>
                          <a:latin typeface="CS Avva Shenouda" panose="020B7200000000000000" pitchFamily="34" charset="0"/>
                          <a:ea typeface="+mn-ea"/>
                          <a:cs typeface="+mn-cs"/>
                        </a:rPr>
                        <a:t>Ic `o pan`agioc Patyr @ </a:t>
                      </a:r>
                    </a:p>
                    <a:p>
                      <a:pPr marL="0" marR="0" lvl="0" indent="0" algn="just" defTabSz="914400" rtl="0" eaLnBrk="1" fontAlgn="base" latinLnBrk="0" hangingPunct="1">
                        <a:lnSpc>
                          <a:spcPct val="100000"/>
                        </a:lnSpc>
                        <a:spcBef>
                          <a:spcPct val="0"/>
                        </a:spcBef>
                        <a:spcAft>
                          <a:spcPct val="0"/>
                        </a:spcAft>
                        <a:buClrTx/>
                        <a:buSzTx/>
                        <a:buFontTx/>
                        <a:buNone/>
                        <a:tabLst/>
                      </a:pPr>
                      <a:r>
                        <a:rPr lang="fr-FR" sz="4000" b="1" i="0" u="none" strike="noStrike" kern="1200" baseline="0">
                          <a:solidFill>
                            <a:schemeClr val="tx1"/>
                          </a:solidFill>
                          <a:latin typeface="CS Avva Shenouda" panose="020B7200000000000000" pitchFamily="34" charset="0"/>
                          <a:ea typeface="+mn-ea"/>
                          <a:cs typeface="+mn-cs"/>
                        </a:rPr>
                        <a:t>ic `o pan`agioc `Uioc @ </a:t>
                      </a:r>
                    </a:p>
                    <a:p>
                      <a:pPr marL="0" marR="0" lvl="0" indent="0" algn="just" defTabSz="914400" rtl="0" eaLnBrk="1" fontAlgn="base" latinLnBrk="0" hangingPunct="1">
                        <a:lnSpc>
                          <a:spcPct val="100000"/>
                        </a:lnSpc>
                        <a:spcBef>
                          <a:spcPct val="0"/>
                        </a:spcBef>
                        <a:spcAft>
                          <a:spcPct val="0"/>
                        </a:spcAft>
                        <a:buClrTx/>
                        <a:buSzTx/>
                        <a:buFontTx/>
                        <a:buNone/>
                        <a:tabLst/>
                      </a:pPr>
                      <a:r>
                        <a:rPr lang="fr-FR" sz="4000" b="1" i="0" u="none" strike="noStrike" kern="1200" baseline="0">
                          <a:solidFill>
                            <a:schemeClr val="tx1"/>
                          </a:solidFill>
                          <a:latin typeface="CS Avva Shenouda" panose="020B7200000000000000" pitchFamily="34" charset="0"/>
                          <a:ea typeface="+mn-ea"/>
                          <a:cs typeface="+mn-cs"/>
                        </a:rPr>
                        <a:t>en to pan`agion `Pneuma @ `amyn.</a:t>
                      </a:r>
                      <a:endParaRPr lang="fr-FR" sz="4000" b="1" i="0" u="none" strike="noStrike" kern="1200" baseline="0" dirty="0">
                        <a:solidFill>
                          <a:schemeClr val="tx1"/>
                        </a:solidFill>
                        <a:latin typeface="CS Avva Shenouda" panose="020B7200000000000000" pitchFamily="34" charset="0"/>
                        <a:ea typeface="+mn-ea"/>
                        <a:cs typeface="+mn-cs"/>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algn="just" rtl="0">
                        <a:lnSpc>
                          <a:spcPct val="100000"/>
                        </a:lnSpc>
                      </a:pPr>
                      <a:r>
                        <a:rPr lang="fr-FR" sz="3600" b="1" u="none">
                          <a:solidFill>
                            <a:schemeClr val="tx1"/>
                          </a:solidFill>
                          <a:latin typeface="Book Antiqua" panose="02040602050305030304" pitchFamily="18" charset="0"/>
                          <a:cs typeface="Arial" panose="020B0604020202020204" pitchFamily="34" charset="0"/>
                        </a:rPr>
                        <a:t>Un est Le Père Saint ; </a:t>
                      </a:r>
                    </a:p>
                    <a:p>
                      <a:pPr algn="just" rtl="0">
                        <a:lnSpc>
                          <a:spcPct val="100000"/>
                        </a:lnSpc>
                      </a:pPr>
                      <a:r>
                        <a:rPr lang="fr-FR" sz="3600" b="1" u="none">
                          <a:solidFill>
                            <a:schemeClr val="tx1"/>
                          </a:solidFill>
                          <a:latin typeface="Book Antiqua" panose="02040602050305030304" pitchFamily="18" charset="0"/>
                          <a:cs typeface="Arial" panose="020B0604020202020204" pitchFamily="34" charset="0"/>
                        </a:rPr>
                        <a:t>Un est Le Fils Saint ; </a:t>
                      </a:r>
                    </a:p>
                    <a:p>
                      <a:pPr algn="just" rtl="0">
                        <a:lnSpc>
                          <a:spcPct val="100000"/>
                        </a:lnSpc>
                      </a:pPr>
                      <a:r>
                        <a:rPr lang="fr-FR" sz="3600" b="1" u="none">
                          <a:solidFill>
                            <a:schemeClr val="tx1"/>
                          </a:solidFill>
                          <a:latin typeface="Book Antiqua" panose="02040602050305030304" pitchFamily="18" charset="0"/>
                          <a:cs typeface="Arial" panose="020B0604020202020204" pitchFamily="34" charset="0"/>
                        </a:rPr>
                        <a:t>Un est L’Esprit Saint, amen.</a:t>
                      </a:r>
                      <a:endParaRPr lang="fr-FR" sz="3600" b="1" u="none" dirty="0">
                        <a:solidFill>
                          <a:schemeClr val="tx1"/>
                        </a:solidFill>
                        <a:latin typeface="Book Antiqua" panose="02040602050305030304" pitchFamily="18" charset="0"/>
                        <a:cs typeface="Arial" panose="020B0604020202020204" pitchFamily="34" charset="0"/>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وَاحِدٌ هُوَ الْآبُ الْقُدُّوسُ،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وَاحِدٌ هُوَ الِابْنُ الْقُدُّوسُ،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وَاحِدٌ هُوَ الرُّوحُ الْقُدُسُ، آمِينَ.</a:t>
                      </a:r>
                      <a:endParaRPr kumimoji="0" lang="ar-EG" sz="48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bl>
          </a:graphicData>
        </a:graphic>
      </p:graphicFrame>
    </p:spTree>
    <p:extLst>
      <p:ext uri="{BB962C8B-B14F-4D97-AF65-F5344CB8AC3E}">
        <p14:creationId xmlns:p14="http://schemas.microsoft.com/office/powerpoint/2010/main" val="420933742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E597B2-61FE-0E6D-E84B-AB7A80C6F0CB}"/>
              </a:ext>
            </a:extLst>
          </p:cNvPr>
          <p:cNvSpPr/>
          <p:nvPr/>
        </p:nvSpPr>
        <p:spPr>
          <a:xfrm>
            <a:off x="0" y="2828835"/>
            <a:ext cx="12192000" cy="1200329"/>
          </a:xfrm>
          <a:prstGeom prst="rect">
            <a:avLst/>
          </a:prstGeom>
        </p:spPr>
        <p:txBody>
          <a:bodyPr wrap="square">
            <a:spAutoFit/>
          </a:bodyPr>
          <a:lstStyle/>
          <a:p>
            <a:pPr algn="ctr"/>
            <a:r>
              <a:rPr lang="fr-FR" sz="7200" b="1" noProof="0" dirty="0">
                <a:solidFill>
                  <a:prstClr val="white"/>
                </a:solidFill>
                <a:latin typeface="Book Antiqua" panose="02040602050305030304" pitchFamily="18" charset="0"/>
              </a:rPr>
              <a:t>Psaume 150 - </a:t>
            </a:r>
            <a:r>
              <a:rPr lang="fr-FR" sz="7200" b="1" noProof="0" dirty="0" err="1">
                <a:solidFill>
                  <a:prstClr val="white"/>
                </a:solidFill>
                <a:latin typeface="Book Antiqua" panose="02040602050305030304" pitchFamily="18" charset="0"/>
              </a:rPr>
              <a:t>مزمور</a:t>
            </a:r>
            <a:r>
              <a:rPr lang="fr-FR" sz="7200" b="1" noProof="0" dirty="0">
                <a:solidFill>
                  <a:prstClr val="white"/>
                </a:solidFill>
                <a:latin typeface="Book Antiqua" panose="02040602050305030304" pitchFamily="18" charset="0"/>
              </a:rPr>
              <a:t> ١٥٠</a:t>
            </a:r>
          </a:p>
        </p:txBody>
      </p:sp>
    </p:spTree>
    <p:extLst>
      <p:ext uri="{BB962C8B-B14F-4D97-AF65-F5344CB8AC3E}">
        <p14:creationId xmlns:p14="http://schemas.microsoft.com/office/powerpoint/2010/main" val="23247854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6D70B-2A76-49CE-11D1-1D83C081C741}"/>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F5AD705-125E-D18D-9DE6-C23A3E595C24}"/>
              </a:ext>
            </a:extLst>
          </p:cNvPr>
          <p:cNvGraphicFramePr>
            <a:graphicFrameLocks noGrp="1"/>
          </p:cNvGraphicFramePr>
          <p:nvPr>
            <p:extLst>
              <p:ext uri="{D42A27DB-BD31-4B8C-83A1-F6EECF244321}">
                <p14:modId xmlns:p14="http://schemas.microsoft.com/office/powerpoint/2010/main" val="2392321224"/>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 `</a:t>
                      </a:r>
                      <a:r>
                        <a:rPr lang="pt-BR" sz="4400">
                          <a:solidFill>
                            <a:schemeClr val="tx1"/>
                          </a:solidFill>
                          <a:latin typeface="Avva_Marcos" panose="04020500000000000000" pitchFamily="82" charset="0"/>
                        </a:rPr>
                        <a:t>A</a:t>
                      </a:r>
                      <a:r>
                        <a:rPr lang="pt-BR" sz="4400">
                          <a:solidFill>
                            <a:schemeClr val="tx1"/>
                          </a:solidFill>
                          <a:latin typeface="CS Avva Shenouda" panose="020B7200000000000000" pitchFamily="34" charset="0"/>
                        </a:rPr>
                        <a:t>==l. `Cmou `e`V} </a:t>
                      </a:r>
                      <a:br>
                        <a:rPr lang="pt-BR" sz="4400">
                          <a:solidFill>
                            <a:schemeClr val="tx1"/>
                          </a:solidFill>
                          <a:latin typeface="CS Avva Shenouda" panose="020B7200000000000000" pitchFamily="34" charset="0"/>
                        </a:rPr>
                      </a:br>
                      <a:r>
                        <a:rPr lang="pt-BR" sz="4400">
                          <a:solidFill>
                            <a:schemeClr val="tx1"/>
                          </a:solidFill>
                          <a:latin typeface="CS Avva Shenouda" panose="020B7200000000000000" pitchFamily="34" charset="0"/>
                        </a:rPr>
                        <a:t>qen ny=e=;=u </a:t>
                      </a:r>
                      <a:br>
                        <a:rPr lang="pt-BR" sz="4400">
                          <a:solidFill>
                            <a:schemeClr val="tx1"/>
                          </a:solidFill>
                          <a:latin typeface="CS Avva Shenouda" panose="020B7200000000000000" pitchFamily="34" charset="0"/>
                        </a:rPr>
                      </a:br>
                      <a:r>
                        <a:rPr lang="pt-BR" sz="4400">
                          <a:solidFill>
                            <a:schemeClr val="tx1"/>
                          </a:solidFill>
                          <a:latin typeface="CS Avva Shenouda" panose="020B7200000000000000" pitchFamily="34" charset="0"/>
                        </a:rPr>
                        <a:t>tyrou `ntaf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Arial" panose="020B0604020202020204" pitchFamily="34" charset="0"/>
                        </a:rPr>
                        <a:t>هَلِّلُويَا. سَبِّحُوا الله فِي جَمِيعِ قِدِّيسِيهِ، هَلِّلُويَا.</a:t>
                      </a:r>
                      <a:r>
                        <a:rPr lang="fr-FR" sz="5400" kern="1200">
                          <a:solidFill>
                            <a:schemeClr val="tx1"/>
                          </a:solidFill>
                          <a:latin typeface="Arial" panose="020B0604020202020204" pitchFamily="34" charset="0"/>
                          <a:ea typeface="+mn-ea"/>
                          <a:cs typeface="Arial" panose="020B0604020202020204" pitchFamily="34" charset="0"/>
                        </a:rPr>
                        <a:t> </a:t>
                      </a:r>
                      <a:endParaRPr lang="ar-AE" sz="5400" kern="1200" dirty="0">
                        <a:solidFill>
                          <a:schemeClr val="tx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Alléluia. </a:t>
                      </a:r>
                    </a:p>
                    <a:p>
                      <a:pPr algn="ctr" rtl="0"/>
                      <a:r>
                        <a:rPr lang="fr-FR" sz="4000" b="1">
                          <a:solidFill>
                            <a:schemeClr val="tx1"/>
                          </a:solidFill>
                          <a:latin typeface="Book Antiqua" panose="02040602050305030304" pitchFamily="18" charset="0"/>
                        </a:rPr>
                        <a:t>Louez Dieu en Son sanctuaire, </a:t>
                      </a:r>
                    </a:p>
                    <a:p>
                      <a:pPr algn="ctr" rtl="0"/>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429421375"/>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C6B38-BAA9-8D53-ED57-89F4A24FA8F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0DA12F9-F050-51AE-0B35-A76E8DD95ECE}"/>
              </a:ext>
            </a:extLst>
          </p:cNvPr>
          <p:cNvGraphicFramePr>
            <a:graphicFrameLocks noGrp="1"/>
          </p:cNvGraphicFramePr>
          <p:nvPr>
            <p:extLst>
              <p:ext uri="{D42A27DB-BD31-4B8C-83A1-F6EECF244321}">
                <p14:modId xmlns:p14="http://schemas.microsoft.com/office/powerpoint/2010/main" val="1851668034"/>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`Cmou `erof qen pitajro `nte tefjom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Arial" panose="020B0604020202020204" pitchFamily="34" charset="0"/>
                        </a:rPr>
                        <a:t>سَبِّحُوهُ فِي جَلَدِ قُوَّتِهِ، هَلِّلُويَا.</a:t>
                      </a:r>
                      <a:r>
                        <a:rPr lang="fr-FR" sz="5400" kern="1200">
                          <a:solidFill>
                            <a:schemeClr val="tx1"/>
                          </a:solidFill>
                          <a:latin typeface="Arial" panose="020B0604020202020204" pitchFamily="34" charset="0"/>
                          <a:ea typeface="+mn-ea"/>
                          <a:cs typeface="Arial" panose="020B0604020202020204" pitchFamily="34" charset="0"/>
                        </a:rPr>
                        <a:t> </a:t>
                      </a:r>
                      <a:endParaRPr lang="ar-AE" sz="5400" kern="1200" dirty="0">
                        <a:solidFill>
                          <a:schemeClr val="tx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au firmament de sa puissance, 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591079149"/>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A395D-71C5-66BD-258F-7821928AA039}"/>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1D210E3-D152-1D9F-DE0D-E8242FD9DD9D}"/>
              </a:ext>
            </a:extLst>
          </p:cNvPr>
          <p:cNvGraphicFramePr>
            <a:graphicFrameLocks noGrp="1"/>
          </p:cNvGraphicFramePr>
          <p:nvPr>
            <p:extLst>
              <p:ext uri="{D42A27DB-BD31-4B8C-83A1-F6EECF244321}">
                <p14:modId xmlns:p14="http://schemas.microsoft.com/office/powerpoint/2010/main" val="4215088905"/>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 `Cmou `erof `e`hryi hijen tefmetjwri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عَلَى مَقْدِرَتِهِ، هَلِّلُويَا.</a:t>
                      </a:r>
                      <a:r>
                        <a:rPr lang="fr-FR" sz="5400" kern="120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en ses œuvres de vaillance,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290121705"/>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3824E-F1E0-5A54-2DFE-81F4FF088DB8}"/>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91679E1-3FDF-B6D0-2975-79524B67F87C}"/>
              </a:ext>
            </a:extLst>
          </p:cNvPr>
          <p:cNvGraphicFramePr>
            <a:graphicFrameLocks noGrp="1"/>
          </p:cNvGraphicFramePr>
          <p:nvPr>
            <p:extLst>
              <p:ext uri="{D42A27DB-BD31-4B8C-83A1-F6EECF244321}">
                <p14:modId xmlns:p14="http://schemas.microsoft.com/office/powerpoint/2010/main" val="3672109220"/>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`Cmou `erof kata `p`asai `nte tefmetnis]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كَكَثْرَةِ عَظَمَتِهِ،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en toute sa grandeur,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163753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B5782-B3B9-BA22-90C6-11D337B4374C}"/>
            </a:ext>
          </a:extLst>
        </p:cNvPr>
        <p:cNvGrpSpPr/>
        <p:nvPr/>
      </p:nvGrpSpPr>
      <p:grpSpPr>
        <a:xfrm>
          <a:off x="0" y="0"/>
          <a:ext cx="0" cy="0"/>
          <a:chOff x="0" y="0"/>
          <a:chExt cx="0" cy="0"/>
        </a:xfrm>
      </p:grpSpPr>
      <p:graphicFrame>
        <p:nvGraphicFramePr>
          <p:cNvPr id="12374037" name="Group 21">
            <a:extLst>
              <a:ext uri="{FF2B5EF4-FFF2-40B4-BE49-F238E27FC236}">
                <a16:creationId xmlns:a16="http://schemas.microsoft.com/office/drawing/2014/main" id="{861E64D0-6CF3-6B8D-B28A-A436FD970B62}"/>
              </a:ext>
            </a:extLst>
          </p:cNvPr>
          <p:cNvGraphicFramePr>
            <a:graphicFrameLocks noGrp="1"/>
          </p:cNvGraphicFramePr>
          <p:nvPr>
            <p:extLst>
              <p:ext uri="{D42A27DB-BD31-4B8C-83A1-F6EECF244321}">
                <p14:modId xmlns:p14="http://schemas.microsoft.com/office/powerpoint/2010/main" val="4194840723"/>
              </p:ext>
            </p:extLst>
          </p:nvPr>
        </p:nvGraphicFramePr>
        <p:xfrm>
          <a:off x="0" y="518733"/>
          <a:ext cx="12192000" cy="5965007"/>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489893412"/>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aux Chérubins.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 salut aux Séraphins.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 Salut à tous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les grades célestes.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للش</a:t>
                      </a:r>
                      <a:r>
                        <a:rPr kumimoji="0" lang="ar-EG" altLang="zh-CN" sz="3700" b="0" i="0" u="none" strike="noStrike" cap="none" normalizeH="0" baseline="0" dirty="0">
                          <a:ln>
                            <a:noFill/>
                          </a:ln>
                          <a:solidFill>
                            <a:schemeClr val="tx1"/>
                          </a:solidFill>
                          <a:effectLst/>
                          <a:latin typeface="Arial" charset="0"/>
                          <a:cs typeface="Arial" charset="0"/>
                        </a:rPr>
                        <a:t>ا</a:t>
                      </a:r>
                      <a:r>
                        <a:rPr kumimoji="0" lang="ar-SA" altLang="zh-CN" sz="3700" b="0" i="0" u="none" strike="noStrike" cap="none" normalizeH="0" baseline="0" dirty="0" err="1">
                          <a:ln>
                            <a:noFill/>
                          </a:ln>
                          <a:solidFill>
                            <a:schemeClr val="tx1"/>
                          </a:solidFill>
                          <a:effectLst/>
                          <a:latin typeface="Arial" charset="0"/>
                          <a:cs typeface="Arial" charset="0"/>
                        </a:rPr>
                        <a:t>روبيم</a:t>
                      </a:r>
                      <a:r>
                        <a:rPr kumimoji="0" lang="ar-EG" sz="3700" b="0" i="0" u="none" strike="noStrike" cap="none" normalizeH="0" baseline="0" noProof="0" dirty="0">
                          <a:ln>
                            <a:noFill/>
                          </a:ln>
                          <a:solidFill>
                            <a:schemeClr val="tx1"/>
                          </a:solidFill>
                          <a:effectLst/>
                          <a:latin typeface="Arial" charset="0"/>
                          <a:cs typeface="Arial" charset="0"/>
                        </a:rPr>
                        <a:t>. </a:t>
                      </a:r>
                      <a:br>
                        <a:rPr kumimoji="0" lang="ar-EG" sz="3700" b="0" i="0" u="none" strike="noStrike" cap="none" normalizeH="0" baseline="0" noProof="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a:t>
                      </a:r>
                      <a:r>
                        <a:rPr kumimoji="0" lang="ar-SA" altLang="zh-CN" sz="3700" b="0" i="0" u="none" strike="noStrike" cap="none" normalizeH="0" baseline="0" dirty="0" err="1">
                          <a:ln>
                            <a:noFill/>
                          </a:ln>
                          <a:solidFill>
                            <a:schemeClr val="tx1"/>
                          </a:solidFill>
                          <a:effectLst/>
                          <a:latin typeface="Arial" charset="0"/>
                          <a:cs typeface="Arial" charset="0"/>
                        </a:rPr>
                        <a:t>للسِّيرافيم</a:t>
                      </a:r>
                      <a:r>
                        <a:rPr kumimoji="0" lang="ar-EG" sz="3700" b="0" i="0" u="none" strike="noStrike" cap="none" normalizeH="0" baseline="0" noProof="0" dirty="0">
                          <a:ln>
                            <a:noFill/>
                          </a:ln>
                          <a:solidFill>
                            <a:schemeClr val="tx1"/>
                          </a:solidFill>
                          <a:effectLst/>
                          <a:latin typeface="Arial" charset="0"/>
                          <a:cs typeface="Arial" charset="0"/>
                        </a:rPr>
                        <a:t>. </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a:ln>
                            <a:noFill/>
                          </a:ln>
                          <a:solidFill>
                            <a:schemeClr val="tx1"/>
                          </a:solidFill>
                          <a:effectLst/>
                          <a:latin typeface="Arial" charset="0"/>
                          <a:cs typeface="Arial" charset="0"/>
                        </a:rPr>
                        <a:t>السلام لجميع الطغمات</a:t>
                      </a:r>
                      <a:br>
                        <a:rPr kumimoji="0" lang="fr-FR" altLang="zh-CN" sz="3700" b="0" i="0" u="none" strike="noStrike" cap="none" normalizeH="0" baseline="0" dirty="0">
                          <a:ln>
                            <a:noFill/>
                          </a:ln>
                          <a:solidFill>
                            <a:schemeClr val="tx1"/>
                          </a:solidFill>
                          <a:effectLst/>
                          <a:latin typeface="Arial" charset="0"/>
                          <a:cs typeface="Arial" charset="0"/>
                        </a:rPr>
                      </a:br>
                      <a:r>
                        <a:rPr kumimoji="0" lang="ar-SA" altLang="zh-CN" sz="3700" b="0" i="0" u="none" strike="noStrike" cap="none" normalizeH="0" baseline="0" dirty="0" err="1">
                          <a:ln>
                            <a:noFill/>
                          </a:ln>
                          <a:solidFill>
                            <a:schemeClr val="tx1"/>
                          </a:solidFill>
                          <a:effectLst/>
                          <a:latin typeface="Arial" charset="0"/>
                          <a:cs typeface="Arial" charset="0"/>
                        </a:rPr>
                        <a:t>السمائي</a:t>
                      </a:r>
                      <a:r>
                        <a:rPr kumimoji="0" lang="ar-EG" altLang="zh-CN" sz="3700" b="0" i="0" u="none" strike="noStrike" cap="none" normalizeH="0" baseline="0" dirty="0">
                          <a:ln>
                            <a:noFill/>
                          </a:ln>
                          <a:solidFill>
                            <a:schemeClr val="tx1"/>
                          </a:solidFill>
                          <a:effectLst/>
                          <a:latin typeface="Arial" charset="0"/>
                          <a:cs typeface="Arial" charset="0"/>
                        </a:rPr>
                        <a:t>ة.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9772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ni</a:t>
                      </a:r>
                      <a:r>
                        <a:rPr kumimoji="0" lang="en-US" sz="5300" b="0" i="0" u="none" strike="noStrike" cap="none" normalizeH="0" baseline="0" dirty="0">
                          <a:ln>
                            <a:noFill/>
                          </a:ln>
                          <a:solidFill>
                            <a:srgbClr val="FFFF00"/>
                          </a:solidFill>
                          <a:effectLst/>
                          <a:latin typeface="Coptic1" pitchFamily="2" charset="0"/>
                          <a:cs typeface="Arial" charset="0"/>
                        </a:rPr>
                        <a:t>&lt;</a:t>
                      </a:r>
                      <a:r>
                        <a:rPr kumimoji="0" lang="en-US" sz="5300" b="0" i="0" u="none" strike="noStrike" cap="none" normalizeH="0" baseline="0" dirty="0" err="1">
                          <a:ln>
                            <a:noFill/>
                          </a:ln>
                          <a:solidFill>
                            <a:srgbClr val="FFFF00"/>
                          </a:solidFill>
                          <a:effectLst/>
                          <a:latin typeface="Coptic1" pitchFamily="2" charset="0"/>
                          <a:cs typeface="Arial" charset="0"/>
                        </a:rPr>
                        <a:t>eroubim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niCeravim</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nitagma</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n~e~pouranion</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Tableau 3">
            <a:extLst>
              <a:ext uri="{FF2B5EF4-FFF2-40B4-BE49-F238E27FC236}">
                <a16:creationId xmlns:a16="http://schemas.microsoft.com/office/drawing/2014/main" id="{CE7F3314-207C-4D1F-81D1-1AA3BFEAC215}"/>
              </a:ext>
            </a:extLst>
          </p:cNvPr>
          <p:cNvGraphicFramePr>
            <a:graphicFrameLocks noGrp="1"/>
          </p:cNvGraphicFramePr>
          <p:nvPr>
            <p:extLst>
              <p:ext uri="{D42A27DB-BD31-4B8C-83A1-F6EECF244321}">
                <p14:modId xmlns:p14="http://schemas.microsoft.com/office/powerpoint/2010/main" val="2305164212"/>
              </p:ext>
            </p:extLst>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a:solidFill>
                            <a:srgbClr val="FFFFFF"/>
                          </a:solidFill>
                          <a:latin typeface="Arial" charset="0"/>
                          <a:cs typeface="Arial" charset="0"/>
                        </a:rPr>
                        <a:t>Les Célestes - </a:t>
                      </a:r>
                      <a:r>
                        <a:rPr lang="ar-EG" sz="3200">
                          <a:solidFill>
                            <a:srgbClr val="FFFFFF"/>
                          </a:solidFill>
                          <a:latin typeface="Arial" charset="0"/>
                          <a:cs typeface="Arial" charset="0"/>
                        </a:rPr>
                        <a:t>السمائيين</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716366067"/>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EC3F-D8D8-4341-CA21-D923F0836A9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85CFF6B-9E2F-DECD-0DBC-0D5D9B68D042}"/>
              </a:ext>
            </a:extLst>
          </p:cNvPr>
          <p:cNvGraphicFramePr>
            <a:graphicFrameLocks noGrp="1"/>
          </p:cNvGraphicFramePr>
          <p:nvPr>
            <p:extLst>
              <p:ext uri="{D42A27DB-BD31-4B8C-83A1-F6EECF244321}">
                <p14:modId xmlns:p14="http://schemas.microsoft.com/office/powerpoint/2010/main" val="747800961"/>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 `Cmou `erof qen ou`cmy `ncalpiggoc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بِصَوْتِ الْبُوقِ،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par l’éclat du cor,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891515878"/>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FD85B-4D57-786D-8F3F-65E33E1DA837}"/>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520A624-7663-E481-BA69-52C3B8C114E1}"/>
              </a:ext>
            </a:extLst>
          </p:cNvPr>
          <p:cNvGraphicFramePr>
            <a:graphicFrameLocks noGrp="1"/>
          </p:cNvGraphicFramePr>
          <p:nvPr>
            <p:extLst>
              <p:ext uri="{D42A27DB-BD31-4B8C-83A1-F6EECF244321}">
                <p14:modId xmlns:p14="http://schemas.microsoft.com/office/powerpoint/2010/main" val="3252397718"/>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`Cmou `erof qen ou'altyrion nem ouku;ara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بِمِزْمَارٍ وَقِيثَارٍ،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par la harpe et la cithare,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42709892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1A91-219F-478E-4F41-F03999F2E9A3}"/>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379861E-EC6A-6C3F-4592-6D12EBAED9D8}"/>
              </a:ext>
            </a:extLst>
          </p:cNvPr>
          <p:cNvGraphicFramePr>
            <a:graphicFrameLocks noGrp="1"/>
          </p:cNvGraphicFramePr>
          <p:nvPr>
            <p:extLst>
              <p:ext uri="{D42A27DB-BD31-4B8C-83A1-F6EECF244321}">
                <p14:modId xmlns:p14="http://schemas.microsoft.com/office/powerpoint/2010/main" val="1154580817"/>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 `Cmou `erof qen hankemkem nem han,oroc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بِدُفُوفٍ وَصُفُوفٍ،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par la danse et le tambour,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43173615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6E327-4EC3-DA05-188E-221DA2C4E80E}"/>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31CE4DF-1063-2E56-0479-2BF17E974431}"/>
              </a:ext>
            </a:extLst>
          </p:cNvPr>
          <p:cNvGraphicFramePr>
            <a:graphicFrameLocks noGrp="1"/>
          </p:cNvGraphicFramePr>
          <p:nvPr>
            <p:extLst>
              <p:ext uri="{D42A27DB-BD31-4B8C-83A1-F6EECF244321}">
                <p14:modId xmlns:p14="http://schemas.microsoft.com/office/powerpoint/2010/main" val="3844955742"/>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`Cmou `erof qen hankap nem ouorganon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بِأَوْتَارٍ وَأُرْغُنٍ،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par les cordes et les flûtes,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784631889"/>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42450-8819-E7F1-0D87-032ABF8C6DAA}"/>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8795AE9E-9B39-1149-426E-C3E856F647B2}"/>
              </a:ext>
            </a:extLst>
          </p:cNvPr>
          <p:cNvGraphicFramePr>
            <a:graphicFrameLocks noGrp="1"/>
          </p:cNvGraphicFramePr>
          <p:nvPr>
            <p:extLst>
              <p:ext uri="{D42A27DB-BD31-4B8C-83A1-F6EECF244321}">
                <p14:modId xmlns:p14="http://schemas.microsoft.com/office/powerpoint/2010/main" val="271664455"/>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 `Cmou `erof qen hankumbalon `enece tou`cmy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بِصُنُوجٍ حَسَنَةِ الصَّوْتِ،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par les cymbales sonores,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067961793"/>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9C1A6-D5B0-6A5F-7031-17A4E9E2387E}"/>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98D7354-B98B-ECD3-AE69-34CFDF0B7F5D}"/>
              </a:ext>
            </a:extLst>
          </p:cNvPr>
          <p:cNvGraphicFramePr>
            <a:graphicFrameLocks noGrp="1"/>
          </p:cNvGraphicFramePr>
          <p:nvPr>
            <p:extLst>
              <p:ext uri="{D42A27DB-BD31-4B8C-83A1-F6EECF244321}">
                <p14:modId xmlns:p14="http://schemas.microsoft.com/office/powerpoint/2010/main" val="2342817677"/>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`Cmou `erof qen hankumbalon `nte oueslylou`i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سَبِّحُوهُ بِصُنُوجِ التَّهْلِيلِ،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Louez-Le par les cymbales triomphantes,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5" name="Rectangle 4">
            <a:hlinkClick r:id="rId2" action="ppaction://hlinksldjump"/>
            <a:extLst>
              <a:ext uri="{FF2B5EF4-FFF2-40B4-BE49-F238E27FC236}">
                <a16:creationId xmlns:a16="http://schemas.microsoft.com/office/drawing/2014/main" id="{89C4C258-E54A-B410-1032-9A9F8FF184AD}"/>
              </a:ext>
            </a:extLst>
          </p:cNvPr>
          <p:cNvSpPr/>
          <p:nvPr/>
        </p:nvSpPr>
        <p:spPr>
          <a:xfrm>
            <a:off x="7152118" y="5805264"/>
            <a:ext cx="499255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EG" sz="2133" b="0" i="0" u="none" strike="noStrike" kern="1200" cap="none" spc="0" normalizeH="0" baseline="0" noProof="0">
                <a:ln>
                  <a:noFill/>
                </a:ln>
                <a:solidFill>
                  <a:prstClr val="white"/>
                </a:solidFill>
                <a:effectLst/>
                <a:uLnTx/>
                <a:uFillTx/>
                <a:latin typeface="Book Antiqua" panose="02040602050305030304" pitchFamily="18" charset="0"/>
                <a:ea typeface="+mn-ea"/>
                <a:cs typeface="+mn-cs"/>
              </a:rPr>
              <a:t>Retour Vers « Louez Dieu –</a:t>
            </a:r>
            <a:r>
              <a:rPr kumimoji="0" lang="ar-EG" sz="2667" b="0" i="0" u="none" strike="noStrike" kern="1200" cap="none" spc="0" normalizeH="0" baseline="0" noProof="0">
                <a:ln>
                  <a:noFill/>
                </a:ln>
                <a:solidFill>
                  <a:prstClr val="white"/>
                </a:solidFill>
                <a:effectLst/>
                <a:uLnTx/>
                <a:uFillTx/>
                <a:latin typeface="Calibri"/>
                <a:ea typeface="+mn-ea"/>
                <a:cs typeface="Arial" panose="020B0604020202020204" pitchFamily="34" charset="0"/>
              </a:rPr>
              <a:t>سَبِّحُوا الله </a:t>
            </a:r>
            <a:r>
              <a:rPr kumimoji="0" lang="ar-EG" sz="2667" b="0" i="0" u="none" strike="noStrike" kern="1200" cap="none" spc="0" normalizeH="0" baseline="0" noProof="0">
                <a:ln>
                  <a:noFill/>
                </a:ln>
                <a:solidFill>
                  <a:prstClr val="white"/>
                </a:solidFill>
                <a:effectLst/>
                <a:uLnTx/>
                <a:uFillTx/>
                <a:latin typeface="Book Antiqua" panose="02040602050305030304" pitchFamily="18" charset="0"/>
                <a:ea typeface="+mn-ea"/>
                <a:cs typeface="+mn-cs"/>
              </a:rPr>
              <a:t> </a:t>
            </a:r>
            <a:r>
              <a:rPr kumimoji="0" lang="ar-EG" sz="2133" b="0" i="0" u="none" strike="noStrike" kern="1200" cap="none" spc="0" normalizeH="0" baseline="0" noProof="0">
                <a:ln>
                  <a:noFill/>
                </a:ln>
                <a:solidFill>
                  <a:prstClr val="white"/>
                </a:solidFill>
                <a:effectLst/>
                <a:uLnTx/>
                <a:uFillTx/>
                <a:latin typeface="Book Antiqua" panose="02040602050305030304" pitchFamily="18" charset="0"/>
                <a:ea typeface="+mn-ea"/>
                <a:cs typeface="+mn-cs"/>
              </a:rPr>
              <a:t>»</a:t>
            </a:r>
            <a:endParaRPr kumimoji="0" lang="ar-EG" sz="2133"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71577372"/>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A2E8-B9C6-E40E-469E-20B655DFAC5F}"/>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FF64629-C7AC-8C3A-B1B5-EAA31333D807}"/>
              </a:ext>
            </a:extLst>
          </p:cNvPr>
          <p:cNvGraphicFramePr>
            <a:graphicFrameLocks noGrp="1"/>
          </p:cNvGraphicFramePr>
          <p:nvPr>
            <p:extLst>
              <p:ext uri="{D42A27DB-BD31-4B8C-83A1-F6EECF244321}">
                <p14:modId xmlns:p14="http://schemas.microsoft.com/office/powerpoint/2010/main" val="1881337610"/>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t-BR" sz="4400">
                          <a:solidFill>
                            <a:schemeClr val="tx1"/>
                          </a:solidFill>
                          <a:latin typeface="CS Avva Shenouda" panose="020B7200000000000000" pitchFamily="34" charset="0"/>
                        </a:rPr>
                        <a:t>¿ Nifi niben marou`cmou tyrou `e`Vran `m`P¡ Pennou] @ =a=l. </a:t>
                      </a:r>
                      <a:endParaRPr lang="pt-BR"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كُلُّ نَسَمَةٍ فَلْتُسَبِّحِ اسْمَ الرَّبِّ إِلَهِنَا، هَلِّلُويَا.</a:t>
                      </a:r>
                      <a:r>
                        <a:rPr lang="fr-FR" sz="5400" kern="1200">
                          <a:solidFill>
                            <a:schemeClr val="tx1"/>
                          </a:solidFill>
                          <a:latin typeface="Arial" panose="020B0604020202020204" pitchFamily="34" charset="0"/>
                          <a:ea typeface="+mn-ea"/>
                          <a:cs typeface="+mn-cs"/>
                        </a:rPr>
                        <a:t> </a:t>
                      </a:r>
                      <a:endParaRPr lang="ar-AE" sz="5400" kern="1200" dirty="0" err="1">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Que tout ce qui respire loue le Nom du Seigneur notre Dieu, 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7" name="Rectangle 6">
            <a:hlinkClick r:id="rId2" action="ppaction://hlinksldjump"/>
            <a:extLst>
              <a:ext uri="{FF2B5EF4-FFF2-40B4-BE49-F238E27FC236}">
                <a16:creationId xmlns:a16="http://schemas.microsoft.com/office/drawing/2014/main" id="{91C5DC28-F583-848C-B1D7-D10206C62E1E}"/>
              </a:ext>
            </a:extLst>
          </p:cNvPr>
          <p:cNvSpPr/>
          <p:nvPr/>
        </p:nvSpPr>
        <p:spPr>
          <a:xfrm>
            <a:off x="7152118" y="5805264"/>
            <a:ext cx="499255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ar-EG" sz="2133" b="0" i="0" u="none" strike="noStrike" kern="1200" cap="none" spc="0" normalizeH="0" baseline="0" noProof="0">
                <a:ln>
                  <a:noFill/>
                </a:ln>
                <a:solidFill>
                  <a:prstClr val="white"/>
                </a:solidFill>
                <a:effectLst/>
                <a:uLnTx/>
                <a:uFillTx/>
                <a:latin typeface="Book Antiqua" panose="02040602050305030304" pitchFamily="18" charset="0"/>
                <a:ea typeface="+mn-ea"/>
                <a:cs typeface="+mn-cs"/>
              </a:rPr>
              <a:t>Retour Vers « Louez Dieu –</a:t>
            </a:r>
            <a:r>
              <a:rPr kumimoji="0" lang="ar-EG" sz="2667" b="0" i="0" u="none" strike="noStrike" kern="1200" cap="none" spc="0" normalizeH="0" baseline="0" noProof="0">
                <a:ln>
                  <a:noFill/>
                </a:ln>
                <a:solidFill>
                  <a:prstClr val="white"/>
                </a:solidFill>
                <a:effectLst/>
                <a:uLnTx/>
                <a:uFillTx/>
                <a:latin typeface="Calibri"/>
                <a:ea typeface="+mn-ea"/>
                <a:cs typeface="Arial" panose="020B0604020202020204" pitchFamily="34" charset="0"/>
              </a:rPr>
              <a:t>سَبِّحُوا الله </a:t>
            </a:r>
            <a:r>
              <a:rPr kumimoji="0" lang="ar-EG" sz="2667" b="0" i="0" u="none" strike="noStrike" kern="1200" cap="none" spc="0" normalizeH="0" baseline="0" noProof="0">
                <a:ln>
                  <a:noFill/>
                </a:ln>
                <a:solidFill>
                  <a:prstClr val="white"/>
                </a:solidFill>
                <a:effectLst/>
                <a:uLnTx/>
                <a:uFillTx/>
                <a:latin typeface="Book Antiqua" panose="02040602050305030304" pitchFamily="18" charset="0"/>
                <a:ea typeface="+mn-ea"/>
                <a:cs typeface="+mn-cs"/>
              </a:rPr>
              <a:t> </a:t>
            </a:r>
            <a:r>
              <a:rPr kumimoji="0" lang="ar-EG" sz="2133" b="0" i="0" u="none" strike="noStrike" kern="1200" cap="none" spc="0" normalizeH="0" baseline="0" noProof="0">
                <a:ln>
                  <a:noFill/>
                </a:ln>
                <a:solidFill>
                  <a:prstClr val="white"/>
                </a:solidFill>
                <a:effectLst/>
                <a:uLnTx/>
                <a:uFillTx/>
                <a:latin typeface="Book Antiqua" panose="02040602050305030304" pitchFamily="18" charset="0"/>
                <a:ea typeface="+mn-ea"/>
                <a:cs typeface="+mn-cs"/>
              </a:rPr>
              <a:t>»</a:t>
            </a:r>
            <a:endParaRPr kumimoji="0" lang="ar-EG" sz="2133"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4242983"/>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28734-DBC5-D876-AF37-6C89B158F9A3}"/>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BD240CF-E50F-2528-32FA-0F17018A65F2}"/>
              </a:ext>
            </a:extLst>
          </p:cNvPr>
          <p:cNvGraphicFramePr>
            <a:graphicFrameLocks noGrp="1"/>
          </p:cNvGraphicFramePr>
          <p:nvPr>
            <p:extLst>
              <p:ext uri="{D42A27DB-BD31-4B8C-83A1-F6EECF244321}">
                <p14:modId xmlns:p14="http://schemas.microsoft.com/office/powerpoint/2010/main" val="2010476804"/>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pl-PL" sz="4400">
                          <a:solidFill>
                            <a:schemeClr val="tx1"/>
                          </a:solidFill>
                          <a:latin typeface="CS Avva Shenouda" panose="020B7200000000000000" pitchFamily="34" charset="0"/>
                        </a:rPr>
                        <a:t>Doxa Patri </a:t>
                      </a:r>
                      <a:br>
                        <a:rPr lang="fr-FR" sz="4400">
                          <a:solidFill>
                            <a:schemeClr val="tx1"/>
                          </a:solidFill>
                          <a:latin typeface="CS Avva Shenouda" panose="020B7200000000000000" pitchFamily="34" charset="0"/>
                        </a:rPr>
                      </a:br>
                      <a:r>
                        <a:rPr lang="pl-PL" sz="4400">
                          <a:solidFill>
                            <a:schemeClr val="tx1"/>
                          </a:solidFill>
                          <a:latin typeface="CS Avva Shenouda" panose="020B7200000000000000" pitchFamily="34" charset="0"/>
                        </a:rPr>
                        <a:t>ke `Ui`w </a:t>
                      </a:r>
                      <a:br>
                        <a:rPr lang="fr-FR" sz="4400">
                          <a:solidFill>
                            <a:schemeClr val="tx1"/>
                          </a:solidFill>
                          <a:latin typeface="CS Avva Shenouda" panose="020B7200000000000000" pitchFamily="34" charset="0"/>
                        </a:rPr>
                      </a:br>
                      <a:r>
                        <a:rPr lang="pl-PL" sz="4400">
                          <a:solidFill>
                            <a:schemeClr val="tx1"/>
                          </a:solidFill>
                          <a:latin typeface="CS Avva Shenouda" panose="020B7200000000000000" pitchFamily="34" charset="0"/>
                        </a:rPr>
                        <a:t>ke `agi`w `Pneumati @ =a=l.</a:t>
                      </a:r>
                      <a:r>
                        <a:rPr lang="fr-FR" sz="4400">
                          <a:solidFill>
                            <a:schemeClr val="tx1"/>
                          </a:solidFill>
                          <a:latin typeface="CS Avva Shenouda" panose="020B7200000000000000" pitchFamily="34" charset="0"/>
                        </a:rPr>
                        <a:t> </a:t>
                      </a:r>
                      <a:endParaRPr lang="pl-PL"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الْمَجْدُ لِلآبِ وَالِابْنِ وَالرُّوحِ الْقُدُسِ، هَلِّلُويَا.</a:t>
                      </a:r>
                      <a:r>
                        <a:rPr lang="fr-FR" sz="5400" kern="120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Gloire au Père et au Fils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et au Saint-Esprit, 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698460337"/>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74D61-893E-F5C9-082F-F6AEAEDB1AD2}"/>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C3EA9B3-FF35-2196-B66E-D36FA43C34B0}"/>
              </a:ext>
            </a:extLst>
          </p:cNvPr>
          <p:cNvGraphicFramePr>
            <a:graphicFrameLocks noGrp="1"/>
          </p:cNvGraphicFramePr>
          <p:nvPr>
            <p:extLst>
              <p:ext uri="{D42A27DB-BD31-4B8C-83A1-F6EECF244321}">
                <p14:modId xmlns:p14="http://schemas.microsoft.com/office/powerpoint/2010/main" val="2653668103"/>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a:solidFill>
                            <a:schemeClr val="tx1"/>
                          </a:solidFill>
                          <a:latin typeface="CS Avva Shenouda" panose="020B7200000000000000" pitchFamily="34" charset="0"/>
                        </a:rPr>
                        <a:t>¿ Ke nun ke `a`i ke ictouc `e`wnac twn `e`wnwn @ `amyn @ =a=l. </a:t>
                      </a:r>
                      <a:endParaRPr lang="en-US"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الآنَ وَكُلُّ أَوَانٍ وَإِلَى دَهْرِ الدُّهُورِ، آمِينَ، هَلِّلُويَا.</a:t>
                      </a:r>
                      <a:r>
                        <a:rPr lang="fr-FR" sz="5400" kern="120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Maintenant et toujours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et dans les siècles des siècles, amen, 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91418568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CC66-AC68-B190-E24F-7CE03C31FE50}"/>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BC968E0-6F3A-8587-58ED-23C89E334E25}"/>
              </a:ext>
            </a:extLst>
          </p:cNvPr>
          <p:cNvGraphicFramePr>
            <a:graphicFrameLocks noGrp="1"/>
          </p:cNvGraphicFramePr>
          <p:nvPr>
            <p:extLst>
              <p:ext uri="{D42A27DB-BD31-4B8C-83A1-F6EECF244321}">
                <p14:modId xmlns:p14="http://schemas.microsoft.com/office/powerpoint/2010/main" val="3806758718"/>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a:solidFill>
                            <a:schemeClr val="tx1"/>
                          </a:solidFill>
                          <a:latin typeface="CS Avva Shenouda" panose="020B7200000000000000" pitchFamily="34" charset="0"/>
                        </a:rPr>
                        <a:t>`A=l @ =a=l. </a:t>
                      </a:r>
                      <a:br>
                        <a:rPr lang="en-US" sz="4400">
                          <a:solidFill>
                            <a:schemeClr val="tx1"/>
                          </a:solidFill>
                          <a:latin typeface="CS Avva Shenouda" panose="020B7200000000000000" pitchFamily="34" charset="0"/>
                        </a:rPr>
                      </a:br>
                      <a:r>
                        <a:rPr lang="en-US" sz="4400">
                          <a:solidFill>
                            <a:schemeClr val="tx1"/>
                          </a:solidFill>
                          <a:latin typeface="CS Avva Shenouda" panose="020B7200000000000000" pitchFamily="34" charset="0"/>
                        </a:rPr>
                        <a:t>Doxa ci `o :eoc `ymwn @ =a=l. </a:t>
                      </a:r>
                      <a:endParaRPr lang="en-US"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هَلِّلُويَا، هَلِّلُويَا.</a:t>
                      </a:r>
                      <a:br>
                        <a:rPr lang="fr-FR" sz="5400" kern="1200">
                          <a:solidFill>
                            <a:schemeClr val="tx1"/>
                          </a:solidFill>
                          <a:latin typeface="Arial" panose="020B0604020202020204" pitchFamily="34" charset="0"/>
                          <a:ea typeface="+mn-ea"/>
                          <a:cs typeface="+mn-cs"/>
                        </a:rPr>
                      </a:br>
                      <a:r>
                        <a:rPr lang="fr-FR" sz="5400" kern="1200">
                          <a:solidFill>
                            <a:schemeClr val="tx1"/>
                          </a:solidFill>
                          <a:latin typeface="Arial" panose="020B0604020202020204" pitchFamily="34" charset="0"/>
                          <a:ea typeface="+mn-ea"/>
                          <a:cs typeface="+mn-cs"/>
                        </a:rPr>
                        <a:t> </a:t>
                      </a:r>
                      <a:r>
                        <a:rPr lang="ar-AE" sz="5400" kern="1200">
                          <a:solidFill>
                            <a:schemeClr val="tx1"/>
                          </a:solidFill>
                          <a:latin typeface="Arial" panose="020B0604020202020204" pitchFamily="34" charset="0"/>
                          <a:ea typeface="+mn-ea"/>
                          <a:cs typeface="+mn-cs"/>
                        </a:rPr>
                        <a:t>الْمَجْدُ لِإِلَهِنَا، هَلِّلُويَا.</a:t>
                      </a:r>
                      <a:r>
                        <a:rPr lang="fr-FR" sz="5400" kern="120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Alléluia, alléluia.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Gloire soit à notre Dieu,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322896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3D29E-3F3D-0938-7E1F-F8C411B8BE04}"/>
            </a:ext>
          </a:extLst>
        </p:cNvPr>
        <p:cNvGrpSpPr/>
        <p:nvPr/>
      </p:nvGrpSpPr>
      <p:grpSpPr>
        <a:xfrm>
          <a:off x="0" y="0"/>
          <a:ext cx="0" cy="0"/>
          <a:chOff x="0" y="0"/>
          <a:chExt cx="0" cy="0"/>
        </a:xfrm>
      </p:grpSpPr>
      <p:graphicFrame>
        <p:nvGraphicFramePr>
          <p:cNvPr id="12380194" name="Group 34">
            <a:extLst>
              <a:ext uri="{FF2B5EF4-FFF2-40B4-BE49-F238E27FC236}">
                <a16:creationId xmlns:a16="http://schemas.microsoft.com/office/drawing/2014/main" id="{AE9F0879-FCA3-D0FD-5DB3-7DD52DFC2AF9}"/>
              </a:ext>
            </a:extLst>
          </p:cNvPr>
          <p:cNvGraphicFramePr>
            <a:graphicFrameLocks noGrp="1"/>
          </p:cNvGraphicFramePr>
          <p:nvPr>
            <p:extLst>
              <p:ext uri="{D42A27DB-BD31-4B8C-83A1-F6EECF244321}">
                <p14:modId xmlns:p14="http://schemas.microsoft.com/office/powerpoint/2010/main" val="239322656"/>
              </p:ext>
            </p:extLst>
          </p:nvPr>
        </p:nvGraphicFramePr>
        <p:xfrm>
          <a:off x="0" y="509095"/>
          <a:ext cx="12192000" cy="574040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258619"/>
                    </a:ext>
                  </a:extLst>
                </a:gridCol>
              </a:tblGrid>
              <a:tr h="244651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à Jean,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Le grand précurseur.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au prêtre,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parent d'Emmanuel.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ليوحنا</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السابق العظيم</a:t>
                      </a:r>
                      <a:r>
                        <a:rPr kumimoji="0" lang="ar-EG" sz="3700" b="0" i="0" u="none" strike="noStrike" cap="none" normalizeH="0" baseline="0" noProof="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للكاهن</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نَسيب </a:t>
                      </a:r>
                      <a:r>
                        <a:rPr kumimoji="0" lang="ar-SA" altLang="zh-CN" sz="3700" b="0" i="0" u="none" strike="noStrike" cap="none" normalizeH="0" baseline="0" dirty="0" err="1">
                          <a:ln>
                            <a:noFill/>
                          </a:ln>
                          <a:solidFill>
                            <a:schemeClr val="tx1"/>
                          </a:solidFill>
                          <a:effectLst/>
                          <a:latin typeface="Arial" charset="0"/>
                          <a:cs typeface="Arial" charset="0"/>
                        </a:rPr>
                        <a:t>عمانوئيل</a:t>
                      </a:r>
                      <a:r>
                        <a:rPr kumimoji="0" lang="ar-EG" sz="3700" b="0" i="0" u="none" strike="noStrike" cap="none" normalizeH="0" baseline="0" noProof="0" dirty="0">
                          <a:ln>
                            <a:noFill/>
                          </a:ln>
                          <a:solidFill>
                            <a:schemeClr val="tx1"/>
                          </a:solidFill>
                          <a:effectLst/>
                          <a:latin typeface="Arial" charset="0"/>
                          <a:cs typeface="Arial" charset="0"/>
                        </a:rPr>
                        <a:t>. </a:t>
                      </a:r>
                      <a:endParaRPr kumimoji="0" lang="en-US" sz="43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93881">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Iwann</a:t>
                      </a:r>
                      <a:r>
                        <a:rPr kumimoji="0" lang="en-US" sz="5300" b="0" i="0" u="none" strike="noStrike" cap="none" normalizeH="0" baseline="0" dirty="0">
                          <a:ln>
                            <a:noFill/>
                          </a:ln>
                          <a:solidFill>
                            <a:srgbClr val="FFFF00"/>
                          </a:solidFill>
                          <a:effectLst/>
                          <a:latin typeface="Coptic1" pitchFamily="2" charset="0"/>
                          <a:cs typeface="Arial" charset="0"/>
                        </a:rPr>
                        <a: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m~p~rodromoc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piou</a:t>
                      </a:r>
                      <a:r>
                        <a:rPr kumimoji="0" lang="en-US" sz="5300" b="0" i="0" u="none" strike="noStrike" cap="none" normalizeH="0" baseline="0" dirty="0">
                          <a:ln>
                            <a:noFill/>
                          </a:ln>
                          <a:solidFill>
                            <a:srgbClr val="FFFF00"/>
                          </a:solidFill>
                          <a:effectLst/>
                          <a:latin typeface="Coptic1" pitchFamily="2" charset="0"/>
                          <a:cs typeface="Arial" charset="0"/>
                        </a:rPr>
                        <a:t>/b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p~cuggen</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 </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Tableau 3">
            <a:extLst>
              <a:ext uri="{FF2B5EF4-FFF2-40B4-BE49-F238E27FC236}">
                <a16:creationId xmlns:a16="http://schemas.microsoft.com/office/drawing/2014/main" id="{FA9C61D2-AA6D-6B54-0704-47EB1A120EB1}"/>
              </a:ext>
            </a:extLst>
          </p:cNvPr>
          <p:cNvGraphicFramePr>
            <a:graphicFrameLocks noGrp="1"/>
          </p:cNvGraphicFramePr>
          <p:nvPr>
            <p:extLst>
              <p:ext uri="{D42A27DB-BD31-4B8C-83A1-F6EECF244321}">
                <p14:modId xmlns:p14="http://schemas.microsoft.com/office/powerpoint/2010/main" val="3686221430"/>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a:solidFill>
                            <a:srgbClr val="FFFFFF"/>
                          </a:solidFill>
                          <a:latin typeface="Arial" charset="0"/>
                          <a:cs typeface="Arial" charset="0"/>
                        </a:rPr>
                        <a:t>Jean-Baptiste - </a:t>
                      </a:r>
                      <a:r>
                        <a:rPr lang="ar-EG" sz="2400">
                          <a:solidFill>
                            <a:srgbClr val="FFFFFF"/>
                          </a:solidFill>
                          <a:latin typeface="Arial" charset="0"/>
                          <a:cs typeface="Arial" charset="0"/>
                        </a:rPr>
                        <a:t>يوحنا المعمدان</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1309127551"/>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E67F5-375F-F5C1-2A17-454C2F9FB3F7}"/>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5A50DFB-A7D1-5ECD-D0C9-25740EF997DE}"/>
              </a:ext>
            </a:extLst>
          </p:cNvPr>
          <p:cNvGraphicFramePr>
            <a:graphicFrameLocks noGrp="1"/>
          </p:cNvGraphicFramePr>
          <p:nvPr>
            <p:extLst>
              <p:ext uri="{D42A27DB-BD31-4B8C-83A1-F6EECF244321}">
                <p14:modId xmlns:p14="http://schemas.microsoft.com/office/powerpoint/2010/main" val="2409440053"/>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a:solidFill>
                            <a:schemeClr val="tx1"/>
                          </a:solidFill>
                          <a:latin typeface="CS Avva Shenouda" panose="020B7200000000000000" pitchFamily="34" charset="0"/>
                        </a:rPr>
                        <a:t>¿ `A=l @ =a=l. </a:t>
                      </a:r>
                      <a:br>
                        <a:rPr lang="en-US" sz="4400">
                          <a:solidFill>
                            <a:schemeClr val="tx1"/>
                          </a:solidFill>
                          <a:latin typeface="CS Avva Shenouda" panose="020B7200000000000000" pitchFamily="34" charset="0"/>
                        </a:rPr>
                      </a:br>
                      <a:r>
                        <a:rPr lang="en-US" sz="4400">
                          <a:solidFill>
                            <a:schemeClr val="tx1"/>
                          </a:solidFill>
                          <a:latin typeface="CS Avva Shenouda" panose="020B7200000000000000" pitchFamily="34" charset="0"/>
                        </a:rPr>
                        <a:t>Pi`wou va Pennou] pe @ =a=l. </a:t>
                      </a:r>
                      <a:endParaRPr lang="en-US"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هَلِّلُويَا، هَلِّلُويَا.</a:t>
                      </a:r>
                      <a:br>
                        <a:rPr lang="fr-FR" sz="5400" kern="1200">
                          <a:solidFill>
                            <a:schemeClr val="tx1"/>
                          </a:solidFill>
                          <a:latin typeface="Arial" panose="020B0604020202020204" pitchFamily="34" charset="0"/>
                          <a:ea typeface="+mn-ea"/>
                          <a:cs typeface="+mn-cs"/>
                        </a:rPr>
                      </a:br>
                      <a:r>
                        <a:rPr lang="fr-FR" sz="5400" kern="1200">
                          <a:solidFill>
                            <a:schemeClr val="tx1"/>
                          </a:solidFill>
                          <a:latin typeface="Arial" panose="020B0604020202020204" pitchFamily="34" charset="0"/>
                          <a:ea typeface="+mn-ea"/>
                          <a:cs typeface="+mn-cs"/>
                        </a:rPr>
                        <a:t> </a:t>
                      </a:r>
                      <a:r>
                        <a:rPr lang="ar-AE" sz="5400" kern="1200">
                          <a:solidFill>
                            <a:schemeClr val="tx1"/>
                          </a:solidFill>
                          <a:latin typeface="Arial" panose="020B0604020202020204" pitchFamily="34" charset="0"/>
                          <a:ea typeface="+mn-ea"/>
                          <a:cs typeface="+mn-cs"/>
                        </a:rPr>
                        <a:t>الْمَجْدُ لِإِلَهِنَا، هَلِّلُويَا.</a:t>
                      </a:r>
                      <a:r>
                        <a:rPr lang="fr-FR" sz="5400" kern="1200">
                          <a:solidFill>
                            <a:schemeClr val="tx1"/>
                          </a:solidFill>
                          <a:latin typeface="Arial" panose="020B0604020202020204" pitchFamily="34" charset="0"/>
                          <a:ea typeface="+mn-ea"/>
                          <a:cs typeface="+mn-cs"/>
                        </a:rPr>
                        <a:t> </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Alléluia, alléluia.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Gloire soit à notre Dieu,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alléluia. </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064386639"/>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940B0-F060-2E04-DCB3-37FB93CACAF8}"/>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ED383C7-FDD9-7752-36DF-14674ED03B32}"/>
              </a:ext>
            </a:extLst>
          </p:cNvPr>
          <p:cNvGraphicFramePr>
            <a:graphicFrameLocks noGrp="1"/>
          </p:cNvGraphicFramePr>
          <p:nvPr>
            <p:extLst>
              <p:ext uri="{D42A27DB-BD31-4B8C-83A1-F6EECF244321}">
                <p14:modId xmlns:p14="http://schemas.microsoft.com/office/powerpoint/2010/main" val="3303253750"/>
              </p:ext>
            </p:extLst>
          </p:nvPr>
        </p:nvGraphicFramePr>
        <p:xfrm>
          <a:off x="426000" y="219327"/>
          <a:ext cx="11340000" cy="5796000"/>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09389">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207849">
                <a:tc>
                  <a:txBody>
                    <a:bodyPr/>
                    <a:lstStyle/>
                    <a:p>
                      <a:pPr algn="just" rtl="0"/>
                      <a:r>
                        <a:rPr lang="en-US" sz="4400">
                          <a:solidFill>
                            <a:schemeClr val="tx1"/>
                          </a:solidFill>
                          <a:latin typeface="CS Avva Shenouda" panose="020B7200000000000000" pitchFamily="34" charset="0"/>
                        </a:rPr>
                        <a:t>I=y=c P=,=c `Psyri `m`V} @ cwtem `eron ouoh nai nan. </a:t>
                      </a:r>
                      <a:endParaRPr lang="en-US" sz="4400" dirty="0">
                        <a:solidFill>
                          <a:schemeClr val="tx1"/>
                        </a:solidFill>
                        <a:latin typeface="CS Avva Shenouda" panose="020B7200000000000000"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400" kern="1200">
                          <a:solidFill>
                            <a:schemeClr val="tx1"/>
                          </a:solidFill>
                          <a:latin typeface="Arial" panose="020B0604020202020204" pitchFamily="34" charset="0"/>
                          <a:ea typeface="+mn-ea"/>
                          <a:cs typeface="+mn-cs"/>
                        </a:rPr>
                        <a:t>يَسُوعُ الْمَسِيحُ </a:t>
                      </a:r>
                      <a:br>
                        <a:rPr lang="fr-FR" sz="5400" kern="1200">
                          <a:solidFill>
                            <a:schemeClr val="tx1"/>
                          </a:solidFill>
                          <a:latin typeface="Arial" panose="020B0604020202020204" pitchFamily="34" charset="0"/>
                          <a:ea typeface="+mn-ea"/>
                          <a:cs typeface="+mn-cs"/>
                        </a:rPr>
                      </a:br>
                      <a:r>
                        <a:rPr lang="ar-AE" sz="5400" kern="1200">
                          <a:solidFill>
                            <a:schemeClr val="tx1"/>
                          </a:solidFill>
                          <a:latin typeface="Arial" panose="020B0604020202020204" pitchFamily="34" charset="0"/>
                          <a:ea typeface="+mn-ea"/>
                          <a:cs typeface="+mn-cs"/>
                        </a:rPr>
                        <a:t>ابْنُ الله، </a:t>
                      </a:r>
                      <a:br>
                        <a:rPr lang="fr-FR" sz="5400" kern="1200">
                          <a:solidFill>
                            <a:schemeClr val="tx1"/>
                          </a:solidFill>
                          <a:latin typeface="Arial" panose="020B0604020202020204" pitchFamily="34" charset="0"/>
                          <a:ea typeface="+mn-ea"/>
                          <a:cs typeface="+mn-cs"/>
                        </a:rPr>
                      </a:br>
                      <a:r>
                        <a:rPr lang="ar-AE" sz="5400" kern="1200">
                          <a:solidFill>
                            <a:schemeClr val="tx1"/>
                          </a:solidFill>
                          <a:latin typeface="Arial" panose="020B0604020202020204" pitchFamily="34" charset="0"/>
                          <a:ea typeface="+mn-ea"/>
                          <a:cs typeface="+mn-cs"/>
                        </a:rPr>
                        <a:t>اِسْمَعْنَا وَارْحَمْنَا.</a:t>
                      </a:r>
                      <a:endParaRPr lang="ar-AE" sz="5400" kern="1200" dirty="0">
                        <a:solidFill>
                          <a:schemeClr val="tx1"/>
                        </a:solidFill>
                        <a:latin typeface="Arial" panose="020B0604020202020204" pitchFamily="34" charset="0"/>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5557">
                <a:tc gridSpan="3">
                  <a:txBody>
                    <a:bodyPr/>
                    <a:lstStyle/>
                    <a:p>
                      <a:pPr algn="just" rtl="0"/>
                      <a:endParaRPr lang="fr-FR" sz="5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412594">
                <a:tc gridSpan="3">
                  <a:txBody>
                    <a:bodyPr/>
                    <a:lstStyle/>
                    <a:p>
                      <a:pPr algn="ctr" rtl="0"/>
                      <a:r>
                        <a:rPr lang="fr-FR" sz="4000" b="1">
                          <a:solidFill>
                            <a:schemeClr val="tx1"/>
                          </a:solidFill>
                          <a:latin typeface="Book Antiqua" panose="02040602050305030304" pitchFamily="18" charset="0"/>
                        </a:rPr>
                        <a:t>Jésus-Christ le Fils de Dieu, </a:t>
                      </a:r>
                      <a:br>
                        <a:rPr lang="fr-FR" sz="4000" b="1">
                          <a:solidFill>
                            <a:schemeClr val="tx1"/>
                          </a:solidFill>
                          <a:latin typeface="Book Antiqua" panose="02040602050305030304" pitchFamily="18" charset="0"/>
                        </a:rPr>
                      </a:br>
                      <a:r>
                        <a:rPr lang="fr-FR" sz="4000" b="1">
                          <a:solidFill>
                            <a:schemeClr val="tx1"/>
                          </a:solidFill>
                          <a:latin typeface="Book Antiqua" panose="02040602050305030304" pitchFamily="18" charset="0"/>
                        </a:rPr>
                        <a:t>écoute-nous et aie pitié de nous.</a:t>
                      </a:r>
                      <a:endParaRPr lang="fr-FR" sz="4000" b="1" dirty="0">
                        <a:solidFill>
                          <a:schemeClr val="tx1"/>
                        </a:solidFill>
                        <a:latin typeface="Book Antiqua" panose="0204060205030503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0391432"/>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1021" y="2828835"/>
            <a:ext cx="7189957" cy="1200329"/>
          </a:xfrm>
          <a:prstGeom prst="rect">
            <a:avLst/>
          </a:prstGeom>
        </p:spPr>
        <p:txBody>
          <a:bodyPr wrap="square" anchor="ctr">
            <a:spAutoFit/>
          </a:bodyPr>
          <a:lstStyle/>
          <a:p>
            <a:pPr algn="ctr"/>
            <a:r>
              <a:rPr lang="fr-FR" sz="7200" noProof="0" dirty="0">
                <a:solidFill>
                  <a:prstClr val="white"/>
                </a:solidFill>
                <a:latin typeface="Avva_Marcos" panose="04020500000000000000" pitchFamily="82" charset="0"/>
              </a:rPr>
              <a:t>G</a:t>
            </a:r>
            <a:r>
              <a:rPr lang="fr-FR" sz="7200" noProof="0" dirty="0">
                <a:solidFill>
                  <a:prstClr val="white"/>
                </a:solidFill>
                <a:latin typeface="CS Avva Shenouda" panose="020B7200000000000000" pitchFamily="34" charset="0"/>
              </a:rPr>
              <a:t>e `</a:t>
            </a:r>
            <a:r>
              <a:rPr lang="fr-FR" sz="7200" noProof="0" dirty="0" err="1">
                <a:solidFill>
                  <a:prstClr val="white"/>
                </a:solidFill>
                <a:latin typeface="CS Avva Shenouda" panose="020B7200000000000000" pitchFamily="34" charset="0"/>
              </a:rPr>
              <a:t>f`cmarwout</a:t>
            </a:r>
            <a:r>
              <a:rPr lang="fr-FR" sz="7200" noProof="0" dirty="0">
                <a:solidFill>
                  <a:prstClr val="white"/>
                </a:solidFill>
                <a:latin typeface="CS Avva Shenouda" panose="020B7200000000000000" pitchFamily="34" charset="0"/>
              </a:rPr>
              <a:t> </a:t>
            </a:r>
          </a:p>
        </p:txBody>
      </p:sp>
    </p:spTree>
    <p:extLst>
      <p:ext uri="{BB962C8B-B14F-4D97-AF65-F5344CB8AC3E}">
        <p14:creationId xmlns:p14="http://schemas.microsoft.com/office/powerpoint/2010/main" val="891856275"/>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D2F65-86D1-9959-8A14-F908FAD2F7B0}"/>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6D3F37-811D-4AC5-4625-A1B3A3D777C2}"/>
              </a:ext>
            </a:extLst>
          </p:cNvPr>
          <p:cNvGraphicFramePr>
            <a:graphicFrameLocks noGrp="1"/>
          </p:cNvGraphicFramePr>
          <p:nvPr>
            <p:extLst>
              <p:ext uri="{D42A27DB-BD31-4B8C-83A1-F6EECF244321}">
                <p14:modId xmlns:p14="http://schemas.microsoft.com/office/powerpoint/2010/main" val="1507694825"/>
              </p:ext>
            </p:extLst>
          </p:nvPr>
        </p:nvGraphicFramePr>
        <p:xfrm>
          <a:off x="426000" y="192866"/>
          <a:ext cx="11347358" cy="6122662"/>
        </p:xfrm>
        <a:graphic>
          <a:graphicData uri="http://schemas.openxmlformats.org/drawingml/2006/table">
            <a:tbl>
              <a:tblPr firstRow="1" bandRow="1">
                <a:tableStyleId>{5940675A-B579-460E-94D1-54222C63F5DA}</a:tableStyleId>
              </a:tblPr>
              <a:tblGrid>
                <a:gridCol w="6480888">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649723">
                  <a:extLst>
                    <a:ext uri="{9D8B030D-6E8A-4147-A177-3AD203B41FA5}">
                      <a16:colId xmlns:a16="http://schemas.microsoft.com/office/drawing/2014/main" val="1952816659"/>
                    </a:ext>
                  </a:extLst>
                </a:gridCol>
              </a:tblGrid>
              <a:tr h="3342640">
                <a:tc>
                  <a:txBody>
                    <a:bodyPr/>
                    <a:lstStyle/>
                    <a:p>
                      <a:pPr algn="just" rtl="0"/>
                      <a:r>
                        <a:rPr lang="fr-FR" sz="4300">
                          <a:solidFill>
                            <a:schemeClr val="tx1"/>
                          </a:solidFill>
                          <a:latin typeface="Avva_Marcos" panose="04020500000000000000" pitchFamily="82" charset="0"/>
                        </a:rPr>
                        <a:t>G</a:t>
                      </a:r>
                      <a:r>
                        <a:rPr lang="fr-FR" sz="4300">
                          <a:solidFill>
                            <a:schemeClr val="tx1"/>
                          </a:solidFill>
                          <a:latin typeface="CS Avva Shenouda" panose="020B7200000000000000" pitchFamily="34" charset="0"/>
                        </a:rPr>
                        <a:t>e `f`cmarwout `nje</a:t>
                      </a:r>
                      <a:br>
                        <a:rPr lang="fr-FR" sz="4300">
                          <a:solidFill>
                            <a:schemeClr val="tx1"/>
                          </a:solidFill>
                          <a:latin typeface="CS Avva Shenouda" panose="020B7200000000000000" pitchFamily="34" charset="0"/>
                        </a:rPr>
                      </a:br>
                      <a:r>
                        <a:rPr lang="fr-FR" sz="4300">
                          <a:solidFill>
                            <a:schemeClr val="tx1"/>
                          </a:solidFill>
                          <a:latin typeface="CS Avva Shenouda" panose="020B7200000000000000" pitchFamily="34" charset="0"/>
                        </a:rPr>
                        <a:t>`Viwt nem `Psyri @ nem Pi`pneuma =e=;=u @ }`triac etjyk `ebol @ tenouwst</a:t>
                      </a:r>
                      <a:br>
                        <a:rPr lang="fr-FR" sz="4300">
                          <a:solidFill>
                            <a:schemeClr val="tx1"/>
                          </a:solidFill>
                          <a:latin typeface="CS Avva Shenouda" panose="020B7200000000000000" pitchFamily="34" charset="0"/>
                        </a:rPr>
                      </a:br>
                      <a:r>
                        <a:rPr lang="fr-FR" sz="4300">
                          <a:solidFill>
                            <a:schemeClr val="tx1"/>
                          </a:solidFill>
                          <a:latin typeface="CS Avva Shenouda" panose="020B7200000000000000" pitchFamily="34" charset="0"/>
                        </a:rPr>
                        <a:t>`mmoc ten]`wou nac.</a:t>
                      </a:r>
                      <a:endParaRPr lang="fr-FR" sz="4300" dirty="0">
                        <a:solidFill>
                          <a:schemeClr val="tx1"/>
                        </a:solidFill>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0"/>
                      <a:endParaRPr lang="fr-FR" sz="3700" dirty="0">
                        <a:solidFill>
                          <a:schemeClr val="tx1"/>
                        </a:solidFill>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5300" kern="1200">
                          <a:solidFill>
                            <a:schemeClr val="tx1"/>
                          </a:solidFill>
                          <a:latin typeface="Arial" panose="020B0604020202020204" pitchFamily="34" charset="0"/>
                          <a:ea typeface="+mn-ea"/>
                          <a:cs typeface="+mn-cs"/>
                        </a:rPr>
                        <a:t>مُبَارَكٌ الْآبُ وَالِابْنُ، </a:t>
                      </a:r>
                      <a:endParaRPr lang="fr-FR" sz="5300" kern="1200">
                        <a:solidFill>
                          <a:schemeClr val="tx1"/>
                        </a:solidFill>
                        <a:latin typeface="Arial" panose="020B0604020202020204" pitchFamily="34" charset="0"/>
                        <a:ea typeface="+mn-ea"/>
                        <a:cs typeface="+mn-cs"/>
                      </a:endParaRPr>
                    </a:p>
                    <a:p>
                      <a:pPr marL="0" algn="just" defTabSz="914400" rtl="1" eaLnBrk="1" latinLnBrk="0" hangingPunct="1"/>
                      <a:r>
                        <a:rPr lang="ar-AE" sz="5300" kern="1200">
                          <a:solidFill>
                            <a:schemeClr val="tx1"/>
                          </a:solidFill>
                          <a:latin typeface="Arial" panose="020B0604020202020204" pitchFamily="34" charset="0"/>
                          <a:ea typeface="+mn-ea"/>
                          <a:cs typeface="+mn-cs"/>
                        </a:rPr>
                        <a:t>وَالرُّوحُ الْقُدُسُ، </a:t>
                      </a:r>
                      <a:endParaRPr lang="fr-FR" sz="5300" kern="1200">
                        <a:solidFill>
                          <a:schemeClr val="tx1"/>
                        </a:solidFill>
                        <a:latin typeface="Arial" panose="020B0604020202020204" pitchFamily="34" charset="0"/>
                        <a:ea typeface="+mn-ea"/>
                        <a:cs typeface="+mn-cs"/>
                      </a:endParaRPr>
                    </a:p>
                    <a:p>
                      <a:pPr marL="0" algn="just" defTabSz="914400" rtl="1" eaLnBrk="1" latinLnBrk="0" hangingPunct="1"/>
                      <a:r>
                        <a:rPr lang="ar-AE" sz="5300" kern="1200">
                          <a:solidFill>
                            <a:schemeClr val="tx1"/>
                          </a:solidFill>
                          <a:latin typeface="Arial" panose="020B0604020202020204" pitchFamily="34" charset="0"/>
                          <a:ea typeface="+mn-ea"/>
                          <a:cs typeface="+mn-cs"/>
                        </a:rPr>
                        <a:t>الثَّالُوثُ الْكَامِلُ، </a:t>
                      </a:r>
                      <a:endParaRPr lang="fr-FR" sz="5300" kern="1200">
                        <a:solidFill>
                          <a:schemeClr val="tx1"/>
                        </a:solidFill>
                        <a:latin typeface="Arial" panose="020B0604020202020204" pitchFamily="34" charset="0"/>
                        <a:ea typeface="+mn-ea"/>
                        <a:cs typeface="+mn-cs"/>
                      </a:endParaRPr>
                    </a:p>
                    <a:p>
                      <a:pPr marL="0" algn="just" defTabSz="914400" rtl="1" eaLnBrk="1" latinLnBrk="0" hangingPunct="1"/>
                      <a:r>
                        <a:rPr lang="ar-AE" sz="5300" kern="1200">
                          <a:solidFill>
                            <a:schemeClr val="tx1"/>
                          </a:solidFill>
                          <a:latin typeface="Arial" panose="020B0604020202020204" pitchFamily="34" charset="0"/>
                          <a:ea typeface="+mn-ea"/>
                          <a:cs typeface="+mn-cs"/>
                        </a:rPr>
                        <a:t>نَسْجُدُ لَهُ وَنُمَجِّدُهُ.</a:t>
                      </a:r>
                      <a:r>
                        <a:rPr lang="fr-FR" sz="5300" kern="1200">
                          <a:solidFill>
                            <a:schemeClr val="tx1"/>
                          </a:solidFill>
                          <a:latin typeface="Arial" panose="020B0604020202020204" pitchFamily="34" charset="0"/>
                          <a:ea typeface="+mn-ea"/>
                          <a:cs typeface="+mn-cs"/>
                        </a:rPr>
                        <a:t> </a:t>
                      </a:r>
                      <a:endParaRPr lang="ar-AE" sz="5300" kern="1200" dirty="0">
                        <a:solidFill>
                          <a:schemeClr val="tx1"/>
                        </a:solidFill>
                        <a:latin typeface="Arial" panose="020B0604020202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76047">
                <a:tc gridSpan="3">
                  <a:txBody>
                    <a:bodyPr/>
                    <a:lstStyle/>
                    <a:p>
                      <a:pPr algn="just" rtl="0"/>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578575">
                <a:tc gridSpan="3">
                  <a:txBody>
                    <a:bodyPr/>
                    <a:lstStyle/>
                    <a:p>
                      <a:pPr algn="ctr" rtl="0"/>
                      <a:r>
                        <a:rPr lang="fr-FR" sz="4000" b="1">
                          <a:solidFill>
                            <a:schemeClr val="tx1"/>
                          </a:solidFill>
                          <a:latin typeface="Book Antiqua" panose="02040602050305030304" pitchFamily="18" charset="0"/>
                        </a:rPr>
                        <a:t>Il est béni le Père, le Fils </a:t>
                      </a:r>
                    </a:p>
                    <a:p>
                      <a:pPr algn="ctr" rtl="0"/>
                      <a:r>
                        <a:rPr lang="fr-FR" sz="4000" b="1">
                          <a:solidFill>
                            <a:schemeClr val="tx1"/>
                          </a:solidFill>
                          <a:latin typeface="Book Antiqua" panose="02040602050305030304" pitchFamily="18" charset="0"/>
                        </a:rPr>
                        <a:t>et l’Esprit Saint : </a:t>
                      </a:r>
                    </a:p>
                    <a:p>
                      <a:pPr algn="ctr" rtl="0"/>
                      <a:r>
                        <a:rPr lang="fr-FR" sz="4000" b="1">
                          <a:solidFill>
                            <a:schemeClr val="tx1"/>
                          </a:solidFill>
                          <a:latin typeface="Book Antiqua" panose="02040602050305030304" pitchFamily="18" charset="0"/>
                        </a:rPr>
                        <a:t>La Trinité parfaite, </a:t>
                      </a:r>
                    </a:p>
                    <a:p>
                      <a:pPr algn="ctr" rtl="0"/>
                      <a:r>
                        <a:rPr lang="fr-FR" sz="4000" b="1">
                          <a:solidFill>
                            <a:schemeClr val="tx1"/>
                          </a:solidFill>
                          <a:latin typeface="Book Antiqua" panose="02040602050305030304" pitchFamily="18" charset="0"/>
                        </a:rPr>
                        <a:t>nous L’adorons et La glorifions.</a:t>
                      </a:r>
                      <a:endParaRPr lang="fr-FR" sz="40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624963127"/>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828835"/>
            <a:ext cx="12192000"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dirty="0" err="1">
                <a:ln>
                  <a:noFill/>
                </a:ln>
                <a:solidFill>
                  <a:prstClr val="white"/>
                </a:solidFill>
                <a:effectLst/>
                <a:uLnTx/>
                <a:uFillTx/>
                <a:latin typeface="Book Antiqua" panose="02040602050305030304" pitchFamily="18" charset="0"/>
                <a:ea typeface="+mn-ea"/>
                <a:cs typeface="+mn-cs"/>
              </a:rPr>
              <a:t>Psalie</a:t>
            </a:r>
            <a:r>
              <a:rPr kumimoji="0" lang="fr-FR" sz="7200" b="1" i="0" u="none" strike="noStrike" kern="1200" cap="none" spc="0" normalizeH="0" baseline="0" dirty="0">
                <a:ln>
                  <a:noFill/>
                </a:ln>
                <a:solidFill>
                  <a:prstClr val="white"/>
                </a:solidFill>
                <a:effectLst/>
                <a:uLnTx/>
                <a:uFillTx/>
                <a:latin typeface="Book Antiqua" panose="02040602050305030304" pitchFamily="18" charset="0"/>
                <a:ea typeface="+mn-ea"/>
                <a:cs typeface="+mn-cs"/>
              </a:rPr>
              <a:t> </a:t>
            </a:r>
            <a:r>
              <a:rPr kumimoji="0" lang="fr-FR" sz="7200" b="1" i="0" u="none" strike="noStrike" kern="1200" cap="none" spc="0" normalizeH="0" baseline="0" dirty="0" err="1">
                <a:ln>
                  <a:noFill/>
                </a:ln>
                <a:solidFill>
                  <a:prstClr val="white"/>
                </a:solidFill>
                <a:effectLst/>
                <a:uLnTx/>
                <a:uFillTx/>
                <a:latin typeface="Book Antiqua" panose="02040602050305030304" pitchFamily="18" charset="0"/>
                <a:ea typeface="+mn-ea"/>
                <a:cs typeface="+mn-cs"/>
              </a:rPr>
              <a:t>Watos</a:t>
            </a:r>
            <a:r>
              <a:rPr kumimoji="0" lang="fr-FR" sz="7200" b="1" i="0" u="none" strike="noStrike" kern="1200" cap="none" spc="0" normalizeH="0" baseline="0" dirty="0">
                <a:ln>
                  <a:noFill/>
                </a:ln>
                <a:solidFill>
                  <a:prstClr val="white"/>
                </a:solidFill>
                <a:effectLst/>
                <a:uLnTx/>
                <a:uFillTx/>
                <a:latin typeface="Book Antiqua" panose="02040602050305030304" pitchFamily="18" charset="0"/>
                <a:ea typeface="+mn-ea"/>
                <a:cs typeface="+mn-cs"/>
              </a:rPr>
              <a:t> - </a:t>
            </a:r>
            <a:r>
              <a:rPr kumimoji="0" lang="fr-FR" sz="7200" b="1" i="0" u="none" strike="noStrike" kern="1200" cap="none" spc="0" normalizeH="0" baseline="0" dirty="0" err="1">
                <a:ln>
                  <a:noFill/>
                </a:ln>
                <a:solidFill>
                  <a:prstClr val="white"/>
                </a:solidFill>
                <a:effectLst/>
                <a:uLnTx/>
                <a:uFillTx/>
                <a:latin typeface="Book Antiqua" panose="02040602050305030304" pitchFamily="18" charset="0"/>
                <a:ea typeface="+mn-ea"/>
                <a:cs typeface="Arial" panose="020B0604020202020204" pitchFamily="34" charset="0"/>
              </a:rPr>
              <a:t>إبصالية</a:t>
            </a:r>
            <a:r>
              <a:rPr kumimoji="0" lang="fr-FR" sz="7200" b="1" i="0" u="none" strike="noStrike" kern="1200" cap="none" spc="0" normalizeH="0" baseline="0" dirty="0">
                <a:ln>
                  <a:noFill/>
                </a:ln>
                <a:solidFill>
                  <a:prstClr val="white"/>
                </a:solidFill>
                <a:effectLst/>
                <a:uLnTx/>
                <a:uFillTx/>
                <a:latin typeface="Book Antiqua" panose="02040602050305030304" pitchFamily="18" charset="0"/>
                <a:ea typeface="+mn-ea"/>
                <a:cs typeface="Arial" panose="020B0604020202020204" pitchFamily="34" charset="0"/>
              </a:rPr>
              <a:t> </a:t>
            </a:r>
            <a:r>
              <a:rPr kumimoji="0" lang="fr-FR" sz="7200" b="1" i="0" u="none" strike="noStrike" kern="1200" cap="none" spc="0" normalizeH="0" baseline="0" dirty="0" err="1">
                <a:ln>
                  <a:noFill/>
                </a:ln>
                <a:solidFill>
                  <a:prstClr val="white"/>
                </a:solidFill>
                <a:effectLst/>
                <a:uLnTx/>
                <a:uFillTx/>
                <a:latin typeface="Book Antiqua" panose="02040602050305030304" pitchFamily="18" charset="0"/>
                <a:ea typeface="+mn-ea"/>
                <a:cs typeface="Arial" panose="020B0604020202020204" pitchFamily="34" charset="0"/>
              </a:rPr>
              <a:t>واطس</a:t>
            </a:r>
            <a:r>
              <a:rPr kumimoji="0" lang="fr-FR" sz="7200" b="1" i="0" u="none" strike="noStrike" kern="1200" cap="none" spc="0" normalizeH="0" baseline="0" dirty="0">
                <a:ln>
                  <a:noFill/>
                </a:ln>
                <a:solidFill>
                  <a:prstClr val="white"/>
                </a:solidFill>
                <a:effectLst/>
                <a:uLnTx/>
                <a:uFillTx/>
                <a:latin typeface="Book Antiqua" panose="02040602050305030304" pitchFamily="18" charset="0"/>
                <a:ea typeface="+mn-ea"/>
                <a:cs typeface="+mn-cs"/>
              </a:rPr>
              <a:t> </a:t>
            </a:r>
          </a:p>
        </p:txBody>
      </p:sp>
    </p:spTree>
    <p:extLst>
      <p:ext uri="{BB962C8B-B14F-4D97-AF65-F5344CB8AC3E}">
        <p14:creationId xmlns:p14="http://schemas.microsoft.com/office/powerpoint/2010/main" val="118464721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3343290280"/>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6158108">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363497">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a:t>
                      </a:r>
                      <a:r>
                        <a:rPr lang="fr-FR" sz="4000">
                          <a:latin typeface="Avva_Marcos" panose="04020500000000000000" pitchFamily="82" charset="0"/>
                        </a:rPr>
                        <a:t>A</a:t>
                      </a:r>
                      <a:r>
                        <a:rPr lang="fr-FR" sz="4000">
                          <a:latin typeface="CS Avva Shenouda" panose="020B7200000000000000" pitchFamily="34" charset="0"/>
                        </a:rPr>
                        <a:t> pen{oic I=y=c P=,=c @ ]`noumyini `nnef`apoctoloc @ hina `ntoumenre nou`eryou @ qen ou`agapy ecjyk `ebol.</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ربنا يسوع المسيح،</a:t>
                      </a:r>
                      <a:r>
                        <a:rPr lang="fr-FR" sz="4800">
                          <a:latin typeface="Arial" panose="020B0604020202020204" pitchFamily="34" charset="0"/>
                          <a:cs typeface="+mn-cs"/>
                        </a:rPr>
                        <a:t> </a:t>
                      </a:r>
                    </a:p>
                    <a:p>
                      <a:pPr algn="just" rtl="1"/>
                      <a:r>
                        <a:rPr lang="ar-AE" sz="4800">
                          <a:latin typeface="Arial" panose="020B0604020202020204" pitchFamily="34" charset="0"/>
                          <a:cs typeface="+mn-cs"/>
                        </a:rPr>
                        <a:t>أعطى علامة لرسله،</a:t>
                      </a:r>
                      <a:r>
                        <a:rPr lang="fr-FR" sz="4800">
                          <a:latin typeface="Arial" panose="020B0604020202020204" pitchFamily="34" charset="0"/>
                          <a:cs typeface="+mn-cs"/>
                        </a:rPr>
                        <a:t> </a:t>
                      </a:r>
                    </a:p>
                    <a:p>
                      <a:pPr algn="just" rtl="1"/>
                      <a:r>
                        <a:rPr lang="ar-AE" sz="4800">
                          <a:latin typeface="Arial" panose="020B0604020202020204" pitchFamily="34" charset="0"/>
                          <a:cs typeface="+mn-cs"/>
                        </a:rPr>
                        <a:t>لكي يحب بعضهم بعضاً،</a:t>
                      </a:r>
                      <a:r>
                        <a:rPr lang="fr-FR" sz="4800">
                          <a:latin typeface="Arial" panose="020B0604020202020204" pitchFamily="34" charset="0"/>
                          <a:cs typeface="+mn-cs"/>
                        </a:rPr>
                        <a:t> </a:t>
                      </a:r>
                    </a:p>
                    <a:p>
                      <a:pPr algn="just" rtl="1"/>
                      <a:r>
                        <a:rPr lang="ar-AE" sz="4800">
                          <a:latin typeface="Arial" panose="020B0604020202020204" pitchFamily="34" charset="0"/>
                          <a:cs typeface="+mn-cs"/>
                        </a:rPr>
                        <a:t>محبة كاملة.</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Notre Seigneur Jésus-Christ, </a:t>
                      </a:r>
                    </a:p>
                    <a:p>
                      <a:pPr algn="ctr"/>
                      <a:r>
                        <a:rPr lang="fr-FR" sz="4000" b="1">
                          <a:latin typeface="Book Antiqua" panose="02040602050305030304" pitchFamily="18" charset="0"/>
                        </a:rPr>
                        <a:t>a donné à Ses apôtres, </a:t>
                      </a:r>
                    </a:p>
                    <a:p>
                      <a:pPr algn="ctr"/>
                      <a:r>
                        <a:rPr lang="fr-FR" sz="4000" b="1">
                          <a:latin typeface="Book Antiqua" panose="02040602050305030304" pitchFamily="18" charset="0"/>
                        </a:rPr>
                        <a:t>une marque pour qu’ils s’aiment, </a:t>
                      </a:r>
                    </a:p>
                    <a:p>
                      <a:pPr algn="ctr"/>
                      <a:r>
                        <a:rPr lang="fr-FR" sz="4000" b="1">
                          <a:latin typeface="Book Antiqua" panose="02040602050305030304" pitchFamily="18" charset="0"/>
                        </a:rPr>
                        <a:t>toujours d’un amour parfait.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104793351"/>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5692498"/>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6089282">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432323">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`Etafjwk `ebol `nnefmyini @ nem nef`svyri hijen pikahi @ af,w qatotou `noudi`a;yky @ hina `ntoumenre pi;ebi`o.</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ولما أكمل آياته،</a:t>
                      </a:r>
                      <a:r>
                        <a:rPr lang="fr-FR" sz="4800">
                          <a:latin typeface="Arial" panose="020B0604020202020204" pitchFamily="34" charset="0"/>
                          <a:cs typeface="+mn-cs"/>
                        </a:rPr>
                        <a:t> </a:t>
                      </a:r>
                    </a:p>
                    <a:p>
                      <a:pPr algn="just" rtl="1"/>
                      <a:r>
                        <a:rPr lang="ar-AE" sz="4800">
                          <a:latin typeface="Arial" panose="020B0604020202020204" pitchFamily="34" charset="0"/>
                          <a:cs typeface="+mn-cs"/>
                        </a:rPr>
                        <a:t>وعجائبه على الأرض،</a:t>
                      </a:r>
                      <a:r>
                        <a:rPr lang="fr-FR" sz="4800">
                          <a:latin typeface="Arial" panose="020B0604020202020204" pitchFamily="34" charset="0"/>
                          <a:cs typeface="+mn-cs"/>
                        </a:rPr>
                        <a:t> </a:t>
                      </a:r>
                    </a:p>
                    <a:p>
                      <a:pPr algn="just" rtl="1"/>
                      <a:r>
                        <a:rPr lang="ar-AE" sz="4800">
                          <a:latin typeface="Arial" panose="020B0604020202020204" pitchFamily="34" charset="0"/>
                          <a:cs typeface="+mn-cs"/>
                        </a:rPr>
                        <a:t>وضع لهم عهداً،</a:t>
                      </a:r>
                      <a:r>
                        <a:rPr lang="fr-FR" sz="4800">
                          <a:latin typeface="Arial" panose="020B0604020202020204" pitchFamily="34" charset="0"/>
                          <a:cs typeface="+mn-cs"/>
                        </a:rPr>
                        <a:t> </a:t>
                      </a:r>
                    </a:p>
                    <a:p>
                      <a:pPr algn="just" rtl="1"/>
                      <a:r>
                        <a:rPr lang="ar-AE" sz="4800">
                          <a:latin typeface="Arial" panose="020B0604020202020204" pitchFamily="34" charset="0"/>
                          <a:cs typeface="+mn-cs"/>
                        </a:rPr>
                        <a:t>لكي يحبوا التواضع.</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Lorsqu’Il accomplit Ses signes</a:t>
                      </a:r>
                    </a:p>
                    <a:p>
                      <a:pPr algn="ctr"/>
                      <a:r>
                        <a:rPr lang="fr-FR" sz="4000" b="1">
                          <a:latin typeface="Book Antiqua" panose="02040602050305030304" pitchFamily="18" charset="0"/>
                        </a:rPr>
                        <a:t>et prodiges sur la terre, </a:t>
                      </a:r>
                    </a:p>
                    <a:p>
                      <a:pPr algn="ctr"/>
                      <a:r>
                        <a:rPr lang="fr-FR" sz="4000" b="1">
                          <a:latin typeface="Book Antiqua" panose="02040602050305030304" pitchFamily="18" charset="0"/>
                        </a:rPr>
                        <a:t>une alliance, Il leur donna : </a:t>
                      </a:r>
                    </a:p>
                    <a:p>
                      <a:pPr algn="ctr"/>
                      <a:r>
                        <a:rPr lang="fr-FR" sz="4000" b="1">
                          <a:latin typeface="Book Antiqua" panose="02040602050305030304" pitchFamily="18" charset="0"/>
                        </a:rPr>
                        <a:t>c’est d’aimer l’humilité.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92387302"/>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185876364"/>
              </p:ext>
            </p:extLst>
          </p:nvPr>
        </p:nvGraphicFramePr>
        <p:xfrm>
          <a:off x="231057" y="178892"/>
          <a:ext cx="11729885" cy="6389548"/>
        </p:xfrm>
        <a:graphic>
          <a:graphicData uri="http://schemas.openxmlformats.org/drawingml/2006/table">
            <a:tbl>
              <a:tblPr firstRow="1" bandRow="1">
                <a:tableStyleId>{5940675A-B579-460E-94D1-54222C63F5DA}</a:tableStyleId>
              </a:tblPr>
              <a:tblGrid>
                <a:gridCol w="6167940">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353665">
                  <a:extLst>
                    <a:ext uri="{9D8B030D-6E8A-4147-A177-3AD203B41FA5}">
                      <a16:colId xmlns:a16="http://schemas.microsoft.com/office/drawing/2014/main" val="1952816659"/>
                    </a:ext>
                  </a:extLst>
                </a:gridCol>
              </a:tblGrid>
              <a:tr h="3110954">
                <a:tc>
                  <a:txBody>
                    <a:bodyPr/>
                    <a:lstStyle/>
                    <a:p>
                      <a:pPr algn="just"/>
                      <a:r>
                        <a:rPr lang="fr-FR" sz="3600">
                          <a:latin typeface="CS Avva Shenouda" panose="020B7200000000000000" pitchFamily="34" charset="0"/>
                        </a:rPr>
                        <a:t>Afhiou`i `nou`mwou `eoulakany @ afiwi `nnou[alauj</a:t>
                      </a:r>
                      <a:br>
                        <a:rPr lang="fr-FR" sz="3600">
                          <a:latin typeface="CS Avva Shenouda" panose="020B7200000000000000" pitchFamily="34" charset="0"/>
                        </a:rPr>
                      </a:br>
                      <a:r>
                        <a:rPr lang="fr-FR" sz="3600">
                          <a:latin typeface="CS Avva Shenouda" panose="020B7200000000000000" pitchFamily="34" charset="0"/>
                        </a:rPr>
                        <a:t>`ebol @ afhonhen nwou efjw `mmoc @ je `ariou`i</a:t>
                      </a:r>
                      <a:br>
                        <a:rPr lang="fr-FR" sz="3600">
                          <a:latin typeface="CS Avva Shenouda" panose="020B7200000000000000" pitchFamily="34" charset="0"/>
                        </a:rPr>
                      </a:br>
                      <a:r>
                        <a:rPr lang="fr-FR" sz="3600">
                          <a:latin typeface="CS Avva Shenouda" panose="020B7200000000000000" pitchFamily="34" charset="0"/>
                        </a:rPr>
                        <a:t>`n;wten `mpairy].</a:t>
                      </a:r>
                      <a:endParaRPr lang="fr-FR" sz="36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صبَّ ماء في مغسل،</a:t>
                      </a:r>
                      <a:r>
                        <a:rPr lang="fr-FR" sz="4800">
                          <a:latin typeface="Arial" panose="020B0604020202020204" pitchFamily="34" charset="0"/>
                          <a:cs typeface="+mn-cs"/>
                        </a:rPr>
                        <a:t> </a:t>
                      </a:r>
                    </a:p>
                    <a:p>
                      <a:pPr algn="just" rtl="1"/>
                      <a:r>
                        <a:rPr lang="ar-AE" sz="4800">
                          <a:latin typeface="Arial" panose="020B0604020202020204" pitchFamily="34" charset="0"/>
                          <a:cs typeface="+mn-cs"/>
                        </a:rPr>
                        <a:t>وغسل أرجلهم،</a:t>
                      </a:r>
                      <a:r>
                        <a:rPr lang="fr-FR" sz="4800">
                          <a:latin typeface="Arial" panose="020B0604020202020204" pitchFamily="34" charset="0"/>
                          <a:cs typeface="+mn-cs"/>
                        </a:rPr>
                        <a:t> </a:t>
                      </a:r>
                    </a:p>
                    <a:p>
                      <a:pPr algn="just" rtl="1"/>
                      <a:r>
                        <a:rPr lang="ar-AE" sz="4800">
                          <a:latin typeface="Arial" panose="020B0604020202020204" pitchFamily="34" charset="0"/>
                          <a:cs typeface="+mn-cs"/>
                        </a:rPr>
                        <a:t>وأمرهم قائلاً،</a:t>
                      </a:r>
                      <a:r>
                        <a:rPr lang="fr-FR" sz="4800">
                          <a:latin typeface="Arial" panose="020B0604020202020204" pitchFamily="34" charset="0"/>
                          <a:cs typeface="+mn-cs"/>
                        </a:rPr>
                        <a:t> </a:t>
                      </a:r>
                    </a:p>
                    <a:p>
                      <a:pPr algn="just" rtl="1"/>
                      <a:r>
                        <a:rPr lang="ar-AE" sz="4800">
                          <a:latin typeface="Arial" panose="020B0604020202020204" pitchFamily="34" charset="0"/>
                          <a:cs typeface="+mn-cs"/>
                        </a:rPr>
                        <a:t>"إصنعوا أنتم هكذا."</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Versant l’eau dans un bassin, </a:t>
                      </a:r>
                    </a:p>
                    <a:p>
                      <a:pPr algn="ctr"/>
                      <a:r>
                        <a:rPr lang="fr-FR" sz="4000" b="1">
                          <a:latin typeface="Book Antiqua" panose="02040602050305030304" pitchFamily="18" charset="0"/>
                        </a:rPr>
                        <a:t>Il leur a lavé les pieds, </a:t>
                      </a:r>
                    </a:p>
                    <a:p>
                      <a:pPr algn="ctr"/>
                      <a:r>
                        <a:rPr lang="fr-FR" sz="4000" b="1">
                          <a:latin typeface="Book Antiqua" panose="02040602050305030304" pitchFamily="18" charset="0"/>
                        </a:rPr>
                        <a:t>puis leur ordonna disant : </a:t>
                      </a:r>
                    </a:p>
                    <a:p>
                      <a:pPr algn="ctr"/>
                      <a:r>
                        <a:rPr lang="fr-FR" sz="4000" b="1">
                          <a:latin typeface="Book Antiqua" panose="02040602050305030304" pitchFamily="18" charset="0"/>
                        </a:rPr>
                        <a:t>« Vous aussi, faites de même ».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78164132"/>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3199020443"/>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Menenca piiwi `nte nou[alauj @ aftyif</a:t>
                      </a:r>
                      <a:br>
                        <a:rPr lang="fr-FR" sz="4000">
                          <a:latin typeface="CS Avva Shenouda" panose="020B7200000000000000" pitchFamily="34" charset="0"/>
                        </a:rPr>
                      </a:br>
                      <a:r>
                        <a:rPr lang="fr-FR" sz="4000">
                          <a:latin typeface="CS Avva Shenouda" panose="020B7200000000000000" pitchFamily="34" charset="0"/>
                        </a:rPr>
                        <a:t>`e`vmou qen pefouws @ nem `p]ma] `mPefiwt @ nem pi`Pneuma `E;ouab.</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just" defTabSz="914400" rtl="1" eaLnBrk="1" latinLnBrk="0" hangingPunct="1"/>
                      <a:r>
                        <a:rPr lang="ar-AE" sz="4800" kern="1200">
                          <a:solidFill>
                            <a:schemeClr val="tx1"/>
                          </a:solidFill>
                          <a:latin typeface="Arial" panose="020B0604020202020204" pitchFamily="34" charset="0"/>
                          <a:ea typeface="+mn-ea"/>
                          <a:cs typeface="+mn-cs"/>
                        </a:rPr>
                        <a:t>ومن بعد ما غسل أرجلهم،</a:t>
                      </a:r>
                      <a:r>
                        <a:rPr lang="fr-FR" sz="4800" kern="1200">
                          <a:solidFill>
                            <a:schemeClr val="tx1"/>
                          </a:solidFill>
                          <a:latin typeface="Arial" panose="020B0604020202020204" pitchFamily="34" charset="0"/>
                          <a:ea typeface="+mn-ea"/>
                          <a:cs typeface="+mn-cs"/>
                        </a:rPr>
                        <a:t> </a:t>
                      </a:r>
                    </a:p>
                    <a:p>
                      <a:pPr marL="0" algn="just" defTabSz="914400" rtl="1" eaLnBrk="1" latinLnBrk="0" hangingPunct="1"/>
                      <a:r>
                        <a:rPr lang="ar-AE" sz="4800" kern="1200">
                          <a:solidFill>
                            <a:schemeClr val="tx1"/>
                          </a:solidFill>
                          <a:latin typeface="Arial" panose="020B0604020202020204" pitchFamily="34" charset="0"/>
                          <a:ea typeface="+mn-ea"/>
                          <a:cs typeface="+mn-cs"/>
                        </a:rPr>
                        <a:t>أسلم للموت بإرادته،</a:t>
                      </a:r>
                      <a:r>
                        <a:rPr lang="fr-FR" sz="4800" kern="1200">
                          <a:solidFill>
                            <a:schemeClr val="tx1"/>
                          </a:solidFill>
                          <a:latin typeface="Arial" panose="020B0604020202020204" pitchFamily="34" charset="0"/>
                          <a:ea typeface="+mn-ea"/>
                          <a:cs typeface="+mn-cs"/>
                        </a:rPr>
                        <a:t> </a:t>
                      </a:r>
                    </a:p>
                    <a:p>
                      <a:pPr marL="0" algn="just" defTabSz="914400" rtl="1" eaLnBrk="1" latinLnBrk="0" hangingPunct="1"/>
                      <a:r>
                        <a:rPr lang="ar-AE" sz="4800" kern="1200">
                          <a:solidFill>
                            <a:schemeClr val="tx1"/>
                          </a:solidFill>
                          <a:latin typeface="Arial" panose="020B0604020202020204" pitchFamily="34" charset="0"/>
                          <a:ea typeface="+mn-ea"/>
                          <a:cs typeface="+mn-cs"/>
                        </a:rPr>
                        <a:t>ومسرة أبيه،</a:t>
                      </a:r>
                      <a:r>
                        <a:rPr lang="fr-FR" sz="4800" kern="1200">
                          <a:solidFill>
                            <a:schemeClr val="tx1"/>
                          </a:solidFill>
                          <a:latin typeface="Arial" panose="020B0604020202020204" pitchFamily="34" charset="0"/>
                          <a:ea typeface="+mn-ea"/>
                          <a:cs typeface="+mn-cs"/>
                        </a:rPr>
                        <a:t> </a:t>
                      </a:r>
                    </a:p>
                    <a:p>
                      <a:pPr marL="0" algn="just" defTabSz="914400" rtl="1" eaLnBrk="1" latinLnBrk="0" hangingPunct="1"/>
                      <a:r>
                        <a:rPr lang="ar-AE" sz="4800" kern="1200">
                          <a:solidFill>
                            <a:schemeClr val="tx1"/>
                          </a:solidFill>
                          <a:latin typeface="Arial" panose="020B0604020202020204" pitchFamily="34" charset="0"/>
                          <a:ea typeface="+mn-ea"/>
                          <a:cs typeface="+mn-cs"/>
                        </a:rPr>
                        <a:t>والروح القدس.</a:t>
                      </a:r>
                      <a:endParaRPr lang="ar-AE" sz="4800" kern="1200" dirty="0">
                        <a:solidFill>
                          <a:schemeClr val="tx1"/>
                        </a:solidFill>
                        <a:latin typeface="Arial" panose="020B0604020202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Après les avoir lavés, </a:t>
                      </a:r>
                    </a:p>
                    <a:p>
                      <a:pPr algn="ctr"/>
                      <a:r>
                        <a:rPr lang="fr-FR" sz="4000" b="1">
                          <a:latin typeface="Book Antiqua" panose="02040602050305030304" pitchFamily="18" charset="0"/>
                        </a:rPr>
                        <a:t>à la mort, Il se livra, </a:t>
                      </a:r>
                    </a:p>
                    <a:p>
                      <a:pPr algn="ctr"/>
                      <a:r>
                        <a:rPr lang="fr-FR" sz="4000" b="1">
                          <a:latin typeface="Book Antiqua" panose="02040602050305030304" pitchFamily="18" charset="0"/>
                        </a:rPr>
                        <a:t>par Sa volonté et celle, </a:t>
                      </a:r>
                    </a:p>
                    <a:p>
                      <a:pPr algn="ctr"/>
                      <a:r>
                        <a:rPr lang="fr-FR" sz="4000" b="1">
                          <a:latin typeface="Book Antiqua" panose="02040602050305030304" pitchFamily="18" charset="0"/>
                        </a:rPr>
                        <a:t>du Père et du Saint-Esprit.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658942181"/>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3778336669"/>
              </p:ext>
            </p:extLst>
          </p:nvPr>
        </p:nvGraphicFramePr>
        <p:xfrm>
          <a:off x="231057" y="178892"/>
          <a:ext cx="11729885" cy="6199298"/>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2880211">
                <a:tc>
                  <a:txBody>
                    <a:bodyPr/>
                    <a:lstStyle/>
                    <a:p>
                      <a:pPr algn="just"/>
                      <a:r>
                        <a:rPr lang="fr-FR" sz="3600">
                          <a:latin typeface="CS Avva Shenouda" panose="020B7200000000000000" pitchFamily="34" charset="0"/>
                        </a:rPr>
                        <a:t>Afasf `e`pse `nte Pi`ctauroc @ au]</a:t>
                      </a:r>
                      <a:br>
                        <a:rPr lang="fr-FR" sz="3600">
                          <a:latin typeface="CS Avva Shenouda" panose="020B7200000000000000" pitchFamily="34" charset="0"/>
                        </a:rPr>
                      </a:br>
                      <a:r>
                        <a:rPr lang="fr-FR" sz="3600">
                          <a:latin typeface="CS Avva Shenouda" panose="020B7200000000000000" pitchFamily="34" charset="0"/>
                        </a:rPr>
                        <a:t>`noulog,y naf `epef`cvir</a:t>
                      </a:r>
                      <a:br>
                        <a:rPr lang="fr-FR" sz="3600">
                          <a:latin typeface="CS Avva Shenouda" panose="020B7200000000000000" pitchFamily="34" charset="0"/>
                        </a:rPr>
                      </a:br>
                      <a:r>
                        <a:rPr lang="fr-FR" sz="3600">
                          <a:latin typeface="CS Avva Shenouda" panose="020B7200000000000000" pitchFamily="34" charset="0"/>
                        </a:rPr>
                        <a:t>`nou`inam @ `a oumwou nem ou`cnof qa] `ebol @ `eoutoubo `nnye;nah].</a:t>
                      </a:r>
                      <a:endParaRPr lang="fr-FR" sz="36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370">
                          <a:latin typeface="Arial" panose="020B0604020202020204" pitchFamily="34" charset="0"/>
                          <a:cs typeface="+mn-cs"/>
                        </a:rPr>
                        <a:t>صُلِبَ على خشبة الصليب،</a:t>
                      </a:r>
                      <a:r>
                        <a:rPr lang="fr-FR" sz="4370">
                          <a:latin typeface="Arial" panose="020B0604020202020204" pitchFamily="34" charset="0"/>
                          <a:cs typeface="+mn-cs"/>
                        </a:rPr>
                        <a:t> </a:t>
                      </a:r>
                    </a:p>
                    <a:p>
                      <a:pPr algn="just" rtl="1"/>
                      <a:r>
                        <a:rPr lang="ar-AE" sz="4370">
                          <a:latin typeface="Arial" panose="020B0604020202020204" pitchFamily="34" charset="0"/>
                          <a:cs typeface="+mn-cs"/>
                        </a:rPr>
                        <a:t>وطُعِنَ بحربة في جنبه الأيمن،</a:t>
                      </a:r>
                      <a:r>
                        <a:rPr lang="fr-FR" sz="4370">
                          <a:latin typeface="Arial" panose="020B0604020202020204" pitchFamily="34" charset="0"/>
                          <a:cs typeface="+mn-cs"/>
                        </a:rPr>
                        <a:t> </a:t>
                      </a:r>
                    </a:p>
                    <a:p>
                      <a:pPr algn="just" rtl="1"/>
                      <a:r>
                        <a:rPr lang="ar-AE" sz="4370">
                          <a:latin typeface="Arial" panose="020B0604020202020204" pitchFamily="34" charset="0"/>
                          <a:cs typeface="+mn-cs"/>
                        </a:rPr>
                        <a:t>فجَرَى منه دم وماء،</a:t>
                      </a:r>
                      <a:r>
                        <a:rPr lang="fr-FR" sz="4370">
                          <a:latin typeface="Arial" panose="020B0604020202020204" pitchFamily="34" charset="0"/>
                          <a:cs typeface="+mn-cs"/>
                        </a:rPr>
                        <a:t> </a:t>
                      </a:r>
                    </a:p>
                    <a:p>
                      <a:pPr algn="just" rtl="1"/>
                      <a:r>
                        <a:rPr lang="ar-AE" sz="4370">
                          <a:latin typeface="Arial" panose="020B0604020202020204" pitchFamily="34" charset="0"/>
                          <a:cs typeface="+mn-cs"/>
                        </a:rPr>
                        <a:t>طهارة للمؤمنين.</a:t>
                      </a:r>
                      <a:endParaRPr lang="ar-AE" sz="437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42713">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48378">
                <a:tc gridSpan="3">
                  <a:txBody>
                    <a:bodyPr/>
                    <a:lstStyle/>
                    <a:p>
                      <a:pPr algn="ctr"/>
                      <a:r>
                        <a:rPr lang="fr-FR" sz="4000" b="1">
                          <a:latin typeface="Book Antiqua" panose="02040602050305030304" pitchFamily="18" charset="0"/>
                        </a:rPr>
                        <a:t>Crucifié sur une Croix, </a:t>
                      </a:r>
                    </a:p>
                    <a:p>
                      <a:pPr algn="ctr"/>
                      <a:r>
                        <a:rPr lang="fr-FR" sz="4000" b="1">
                          <a:latin typeface="Book Antiqua" panose="02040602050305030304" pitchFamily="18" charset="0"/>
                        </a:rPr>
                        <a:t>percé au côté d’une lance, </a:t>
                      </a:r>
                    </a:p>
                    <a:p>
                      <a:pPr algn="ctr"/>
                      <a:r>
                        <a:rPr lang="fr-FR" sz="4000" b="1">
                          <a:latin typeface="Book Antiqua" panose="02040602050305030304" pitchFamily="18" charset="0"/>
                        </a:rPr>
                        <a:t>eau et sang en ont jailli, </a:t>
                      </a:r>
                    </a:p>
                    <a:p>
                      <a:pPr algn="ctr"/>
                      <a:r>
                        <a:rPr lang="fr-FR" sz="4000" b="1">
                          <a:latin typeface="Book Antiqua" panose="02040602050305030304" pitchFamily="18" charset="0"/>
                        </a:rPr>
                        <a:t>purifiant tous les croyants.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323022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725B0-1FD4-14C8-3F69-26A4336480A5}"/>
            </a:ext>
          </a:extLst>
        </p:cNvPr>
        <p:cNvGrpSpPr/>
        <p:nvPr/>
      </p:nvGrpSpPr>
      <p:grpSpPr>
        <a:xfrm>
          <a:off x="0" y="0"/>
          <a:ext cx="0" cy="0"/>
          <a:chOff x="0" y="0"/>
          <a:chExt cx="0" cy="0"/>
        </a:xfrm>
      </p:grpSpPr>
      <p:graphicFrame>
        <p:nvGraphicFramePr>
          <p:cNvPr id="12382237" name="Group 29">
            <a:extLst>
              <a:ext uri="{FF2B5EF4-FFF2-40B4-BE49-F238E27FC236}">
                <a16:creationId xmlns:a16="http://schemas.microsoft.com/office/drawing/2014/main" id="{CE93C2A1-BFBA-235A-0ABF-51AB8F66EB87}"/>
              </a:ext>
            </a:extLst>
          </p:cNvPr>
          <p:cNvGraphicFramePr>
            <a:graphicFrameLocks noGrp="1"/>
          </p:cNvGraphicFramePr>
          <p:nvPr>
            <p:extLst>
              <p:ext uri="{D42A27DB-BD31-4B8C-83A1-F6EECF244321}">
                <p14:modId xmlns:p14="http://schemas.microsoft.com/office/powerpoint/2010/main" val="3980235038"/>
              </p:ext>
            </p:extLst>
          </p:nvPr>
        </p:nvGraphicFramePr>
        <p:xfrm>
          <a:off x="0" y="498075"/>
          <a:ext cx="12192000" cy="6160373"/>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812196027"/>
                    </a:ext>
                  </a:extLst>
                </a:gridCol>
              </a:tblGrid>
              <a:tr h="23101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a:t>
                      </a:r>
                      <a:r>
                        <a:rPr kumimoji="0" lang="fr-CA" sz="3200" b="0" i="0" u="none" strike="noStrike" cap="none" normalizeH="0" baseline="0">
                          <a:ln>
                            <a:noFill/>
                          </a:ln>
                          <a:solidFill>
                            <a:schemeClr val="tx1"/>
                          </a:solidFill>
                          <a:effectLst/>
                          <a:latin typeface="Arial" charset="0"/>
                          <a:cs typeface="Arial" pitchFamily="34" charset="0"/>
                        </a:rPr>
                        <a:t> mes seigneurs,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les pères apôtres. </a:t>
                      </a:r>
                      <a:br>
                        <a:rPr kumimoji="0" lang="fr-CA" sz="3200" b="0" i="0" u="none" strike="noStrike" cap="none" normalizeH="0" baseline="0">
                          <a:ln>
                            <a:noFill/>
                          </a:ln>
                          <a:solidFill>
                            <a:schemeClr val="tx1"/>
                          </a:solidFill>
                          <a:effectLst/>
                          <a:latin typeface="Arial" charset="0"/>
                          <a:cs typeface="Arial" pitchFamily="34" charset="0"/>
                        </a:rPr>
                      </a:br>
                      <a:r>
                        <a:rPr kumimoji="0" lang="fr-CA" sz="3200" b="0" i="0" u="none" strike="noStrike" cap="none" normalizeH="0" baseline="0">
                          <a:ln>
                            <a:noFill/>
                          </a:ln>
                          <a:solidFill>
                            <a:schemeClr val="tx1"/>
                          </a:solidFill>
                          <a:effectLst/>
                          <a:latin typeface="Arial" charset="0"/>
                          <a:cs typeface="Arial" pitchFamily="34" charset="0"/>
                        </a:rPr>
                        <a:t>Salut aux disciples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de notre Seigneur Jésus-Christ.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لسادَتي</a:t>
                      </a:r>
                      <a:r>
                        <a:rPr kumimoji="0" lang="ar-EG" sz="3700" b="0" i="0" u="none" strike="noStrike" cap="none" normalizeH="0" baseline="0" dirty="0">
                          <a:ln>
                            <a:noFill/>
                          </a:ln>
                          <a:solidFill>
                            <a:schemeClr val="tx1"/>
                          </a:solidFill>
                          <a:effectLst/>
                          <a:latin typeface="Arial" charset="0"/>
                          <a:cs typeface="Arial" charset="0"/>
                        </a:rPr>
                        <a:t>، </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الآباء الرُّسل</a:t>
                      </a:r>
                      <a:r>
                        <a:rPr kumimoji="0" lang="fr-FR" altLang="zh-CN" sz="3700" b="0" i="0" u="none" strike="noStrike" cap="none" normalizeH="0" baseline="0" dirty="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charset="0"/>
                        </a:rPr>
                        <a:t>السلام لتلاميذ</a:t>
                      </a:r>
                      <a:endParaRPr kumimoji="0" lang="fr-FR"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chemeClr val="tx1"/>
                          </a:solidFill>
                          <a:effectLst/>
                          <a:latin typeface="Arial" charset="0"/>
                          <a:cs typeface="Arial" charset="0"/>
                        </a:rPr>
                        <a:t> </a:t>
                      </a:r>
                      <a:r>
                        <a:rPr kumimoji="0" lang="ar-SA" altLang="zh-CN" sz="3700" b="0" i="0" u="none" strike="noStrike" cap="none" normalizeH="0" baseline="0" dirty="0">
                          <a:ln>
                            <a:noFill/>
                          </a:ln>
                          <a:solidFill>
                            <a:schemeClr val="tx1"/>
                          </a:solidFill>
                          <a:effectLst/>
                          <a:latin typeface="Arial" charset="0"/>
                          <a:cs typeface="Arial" charset="0"/>
                        </a:rPr>
                        <a:t>ربنا يسوع المسيح</a:t>
                      </a:r>
                      <a:r>
                        <a:rPr kumimoji="0" lang="ar-EG" altLang="zh-CN"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5023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na</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n~io</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n~a~poctoloc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nimay</a:t>
                      </a:r>
                      <a:r>
                        <a:rPr kumimoji="0" lang="en-US" sz="5300" b="0" i="0" u="none" strike="noStrike" cap="none" normalizeH="0" baseline="0" dirty="0">
                          <a:ln>
                            <a:noFill/>
                          </a:ln>
                          <a:solidFill>
                            <a:srgbClr val="FFFF00"/>
                          </a:solidFill>
                          <a:effectLst/>
                          <a:latin typeface="Coptic1" pitchFamily="2" charset="0"/>
                          <a:cs typeface="Arial" charset="0"/>
                        </a:rPr>
                        <a:t>/t/c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pen{</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EC5C5DB9-089F-C5AF-991D-132E5ADDD0E8}"/>
              </a:ext>
            </a:extLst>
          </p:cNvPr>
          <p:cNvGraphicFramePr>
            <a:graphicFrameLocks noGrp="1"/>
          </p:cNvGraphicFramePr>
          <p:nvPr>
            <p:extLst>
              <p:ext uri="{D42A27DB-BD31-4B8C-83A1-F6EECF244321}">
                <p14:modId xmlns:p14="http://schemas.microsoft.com/office/powerpoint/2010/main" val="4002932220"/>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a:solidFill>
                            <a:srgbClr val="FFFFFF"/>
                          </a:solidFill>
                          <a:latin typeface="Arial" charset="0"/>
                          <a:cs typeface="Arial" charset="0"/>
                        </a:rPr>
                        <a:t>Les Apôtres - </a:t>
                      </a:r>
                      <a:r>
                        <a:rPr lang="ar-EG" sz="2400">
                          <a:solidFill>
                            <a:srgbClr val="FFFFFF"/>
                          </a:solidFill>
                          <a:latin typeface="Arial" charset="0"/>
                          <a:cs typeface="Arial" charset="0"/>
                        </a:rPr>
                        <a:t>الرُّسل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1529000340"/>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428680486"/>
              </p:ext>
            </p:extLst>
          </p:nvPr>
        </p:nvGraphicFramePr>
        <p:xfrm>
          <a:off x="231057" y="178892"/>
          <a:ext cx="11729885" cy="5833538"/>
        </p:xfrm>
        <a:graphic>
          <a:graphicData uri="http://schemas.openxmlformats.org/drawingml/2006/table">
            <a:tbl>
              <a:tblPr firstRow="1" bandRow="1">
                <a:tableStyleId>{5940675A-B579-460E-94D1-54222C63F5DA}</a:tableStyleId>
              </a:tblPr>
              <a:tblGrid>
                <a:gridCol w="62662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255342">
                  <a:extLst>
                    <a:ext uri="{9D8B030D-6E8A-4147-A177-3AD203B41FA5}">
                      <a16:colId xmlns:a16="http://schemas.microsoft.com/office/drawing/2014/main" val="1952816659"/>
                    </a:ext>
                  </a:extLst>
                </a:gridCol>
              </a:tblGrid>
              <a:tr h="2880211">
                <a:tc>
                  <a:txBody>
                    <a:bodyPr/>
                    <a:lstStyle/>
                    <a:p>
                      <a:pPr algn="just"/>
                      <a:r>
                        <a:rPr lang="fr-FR" sz="3800">
                          <a:latin typeface="CS Avva Shenouda" panose="020B7200000000000000" pitchFamily="34" charset="0"/>
                        </a:rPr>
                        <a:t>Afmou au,af qen ou`mhau @ aftwnf qen pi`ehoou `mmahsomt @ ouoh afsenaf `e`pswi `enivyou`i @ afhemci caou`inam `mPefiwt.</a:t>
                      </a:r>
                      <a:endParaRPr lang="fr-FR" sz="38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مات ووُضِعَ في قبرٍ،</a:t>
                      </a:r>
                      <a:r>
                        <a:rPr lang="fr-FR" sz="4800">
                          <a:latin typeface="Arial" panose="020B0604020202020204" pitchFamily="34" charset="0"/>
                          <a:cs typeface="+mn-cs"/>
                        </a:rPr>
                        <a:t> </a:t>
                      </a:r>
                    </a:p>
                    <a:p>
                      <a:pPr algn="just" rtl="1"/>
                      <a:r>
                        <a:rPr lang="ar-AE" sz="4800">
                          <a:latin typeface="Arial" panose="020B0604020202020204" pitchFamily="34" charset="0"/>
                          <a:cs typeface="+mn-cs"/>
                        </a:rPr>
                        <a:t>وقام في اليوم الثالث،</a:t>
                      </a:r>
                      <a:r>
                        <a:rPr lang="fr-FR" sz="4800">
                          <a:latin typeface="Arial" panose="020B0604020202020204" pitchFamily="34" charset="0"/>
                          <a:cs typeface="+mn-cs"/>
                        </a:rPr>
                        <a:t> </a:t>
                      </a:r>
                    </a:p>
                    <a:p>
                      <a:pPr algn="just" rtl="1"/>
                      <a:r>
                        <a:rPr lang="ar-AE" sz="4800">
                          <a:latin typeface="Arial" panose="020B0604020202020204" pitchFamily="34" charset="0"/>
                          <a:cs typeface="+mn-cs"/>
                        </a:rPr>
                        <a:t>وصعد إلى السَّمَوات،</a:t>
                      </a:r>
                      <a:r>
                        <a:rPr lang="fr-FR" sz="4800">
                          <a:latin typeface="Arial" panose="020B0604020202020204" pitchFamily="34" charset="0"/>
                          <a:cs typeface="+mn-cs"/>
                        </a:rPr>
                        <a:t> </a:t>
                      </a:r>
                    </a:p>
                    <a:p>
                      <a:pPr algn="just" rtl="1"/>
                      <a:r>
                        <a:rPr lang="ar-AE" sz="4800">
                          <a:latin typeface="Arial" panose="020B0604020202020204" pitchFamily="34" charset="0"/>
                          <a:cs typeface="+mn-cs"/>
                        </a:rPr>
                        <a:t>وجلس عن يمين إبيه.</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42713">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48378">
                <a:tc gridSpan="3">
                  <a:txBody>
                    <a:bodyPr/>
                    <a:lstStyle/>
                    <a:p>
                      <a:pPr algn="ctr"/>
                      <a:r>
                        <a:rPr lang="fr-FR" sz="4000" b="1">
                          <a:latin typeface="Book Antiqua" panose="02040602050305030304" pitchFamily="18" charset="0"/>
                        </a:rPr>
                        <a:t>Il meurt, est mis au tombeau, </a:t>
                      </a:r>
                    </a:p>
                    <a:p>
                      <a:pPr algn="ctr"/>
                      <a:r>
                        <a:rPr lang="fr-FR" sz="4000" b="1">
                          <a:latin typeface="Book Antiqua" panose="02040602050305030304" pitchFamily="18" charset="0"/>
                        </a:rPr>
                        <a:t>Ressuscite au troisième jour, </a:t>
                      </a:r>
                    </a:p>
                    <a:p>
                      <a:pPr algn="ctr"/>
                      <a:r>
                        <a:rPr lang="fr-FR" sz="4000" b="1">
                          <a:latin typeface="Book Antiqua" panose="02040602050305030304" pitchFamily="18" charset="0"/>
                        </a:rPr>
                        <a:t>puis Il monte vers les cieux, </a:t>
                      </a:r>
                    </a:p>
                    <a:p>
                      <a:pPr algn="ctr"/>
                      <a:r>
                        <a:rPr lang="fr-FR" sz="4000" b="1">
                          <a:latin typeface="Book Antiqua" panose="02040602050305030304" pitchFamily="18" charset="0"/>
                        </a:rPr>
                        <a:t>S’assit à la droite de Son Père.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234885952"/>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109448189"/>
              </p:ext>
            </p:extLst>
          </p:nvPr>
        </p:nvGraphicFramePr>
        <p:xfrm>
          <a:off x="231057" y="178892"/>
          <a:ext cx="11729885" cy="5955458"/>
        </p:xfrm>
        <a:graphic>
          <a:graphicData uri="http://schemas.openxmlformats.org/drawingml/2006/table">
            <a:tbl>
              <a:tblPr firstRow="1" bandRow="1">
                <a:tableStyleId>{5940675A-B579-460E-94D1-54222C63F5DA}</a:tableStyleId>
              </a:tblPr>
              <a:tblGrid>
                <a:gridCol w="6167940">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353665">
                  <a:extLst>
                    <a:ext uri="{9D8B030D-6E8A-4147-A177-3AD203B41FA5}">
                      <a16:colId xmlns:a16="http://schemas.microsoft.com/office/drawing/2014/main" val="1952816659"/>
                    </a:ext>
                  </a:extLst>
                </a:gridCol>
              </a:tblGrid>
              <a:tr h="2880211">
                <a:tc>
                  <a:txBody>
                    <a:bodyPr/>
                    <a:lstStyle/>
                    <a:p>
                      <a:pPr algn="just"/>
                      <a:r>
                        <a:rPr lang="fr-FR" sz="4000">
                          <a:latin typeface="CS Avva Shenouda" panose="020B7200000000000000" pitchFamily="34" charset="0"/>
                        </a:rPr>
                        <a:t>`A nefma;ytyc cwjp hijen pikahi @ sa `pjwk</a:t>
                      </a:r>
                      <a:br>
                        <a:rPr lang="fr-FR" sz="4000">
                          <a:latin typeface="CS Avva Shenouda" panose="020B7200000000000000" pitchFamily="34" charset="0"/>
                        </a:rPr>
                      </a:br>
                      <a:r>
                        <a:rPr lang="fr-FR" sz="4000">
                          <a:latin typeface="CS Avva Shenouda" panose="020B7200000000000000" pitchFamily="34" charset="0"/>
                        </a:rPr>
                        <a:t>`ebol `n}pentykocty @ `a pi`Pneuma `mParaklyton @ `mton `mmof `e`hryi `ejwou.</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600">
                          <a:latin typeface="Arial" panose="020B0604020202020204" pitchFamily="34" charset="0"/>
                          <a:cs typeface="+mn-cs"/>
                        </a:rPr>
                        <a:t>وبَقي تلاميذه على الأرض،</a:t>
                      </a:r>
                      <a:r>
                        <a:rPr lang="fr-FR" sz="4600">
                          <a:latin typeface="Arial" panose="020B0604020202020204" pitchFamily="34" charset="0"/>
                          <a:cs typeface="+mn-cs"/>
                        </a:rPr>
                        <a:t> </a:t>
                      </a:r>
                    </a:p>
                    <a:p>
                      <a:pPr algn="just" rtl="1"/>
                      <a:r>
                        <a:rPr lang="ar-AE" sz="4600">
                          <a:latin typeface="Arial" panose="020B0604020202020204" pitchFamily="34" charset="0"/>
                          <a:cs typeface="+mn-cs"/>
                        </a:rPr>
                        <a:t>إلى كمال الخمسين،</a:t>
                      </a:r>
                      <a:r>
                        <a:rPr lang="fr-FR" sz="4600">
                          <a:latin typeface="Arial" panose="020B0604020202020204" pitchFamily="34" charset="0"/>
                          <a:cs typeface="+mn-cs"/>
                        </a:rPr>
                        <a:t> </a:t>
                      </a:r>
                    </a:p>
                    <a:p>
                      <a:pPr algn="just" rtl="1"/>
                      <a:r>
                        <a:rPr lang="ar-AE" sz="4600">
                          <a:latin typeface="Arial" panose="020B0604020202020204" pitchFamily="34" charset="0"/>
                          <a:cs typeface="+mn-cs"/>
                        </a:rPr>
                        <a:t>وأن الروح المعزي،</a:t>
                      </a:r>
                      <a:r>
                        <a:rPr lang="fr-FR" sz="4600">
                          <a:latin typeface="Arial" panose="020B0604020202020204" pitchFamily="34" charset="0"/>
                          <a:cs typeface="+mn-cs"/>
                        </a:rPr>
                        <a:t> </a:t>
                      </a:r>
                    </a:p>
                    <a:p>
                      <a:pPr algn="just" rtl="1"/>
                      <a:r>
                        <a:rPr lang="ar-AE" sz="4600">
                          <a:latin typeface="Arial" panose="020B0604020202020204" pitchFamily="34" charset="0"/>
                          <a:cs typeface="+mn-cs"/>
                        </a:rPr>
                        <a:t>إستراح عليهم.</a:t>
                      </a:r>
                      <a:endParaRPr lang="ar-AE" sz="46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42713">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48378">
                <a:tc gridSpan="3">
                  <a:txBody>
                    <a:bodyPr/>
                    <a:lstStyle/>
                    <a:p>
                      <a:pPr algn="ctr"/>
                      <a:r>
                        <a:rPr lang="fr-FR" sz="4000" b="1">
                          <a:latin typeface="Book Antiqua" panose="02040602050305030304" pitchFamily="18" charset="0"/>
                        </a:rPr>
                        <a:t>Ses disciples restèrent sur terre, </a:t>
                      </a:r>
                    </a:p>
                    <a:p>
                      <a:pPr algn="ctr"/>
                      <a:r>
                        <a:rPr lang="fr-FR" sz="4000" b="1">
                          <a:latin typeface="Book Antiqua" panose="02040602050305030304" pitchFamily="18" charset="0"/>
                        </a:rPr>
                        <a:t>pendant les cinquante jours, </a:t>
                      </a:r>
                    </a:p>
                    <a:p>
                      <a:pPr algn="ctr"/>
                      <a:r>
                        <a:rPr lang="fr-FR" sz="4000" b="1">
                          <a:latin typeface="Book Antiqua" panose="02040602050305030304" pitchFamily="18" charset="0"/>
                        </a:rPr>
                        <a:t>et l’Esprit, le Paraclet, </a:t>
                      </a:r>
                    </a:p>
                    <a:p>
                      <a:pPr algn="ctr"/>
                      <a:r>
                        <a:rPr lang="fr-FR" sz="4000" b="1">
                          <a:latin typeface="Book Antiqua" panose="02040602050305030304" pitchFamily="18" charset="0"/>
                        </a:rPr>
                        <a:t>reposa sur chacun d’eux.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144502917"/>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388421266"/>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Aucaji qen `tacpi `nte na`tve @ `tlali`a `nte niaggeloc @ auouwnh</a:t>
                      </a:r>
                      <a:br>
                        <a:rPr lang="fr-FR" sz="4000">
                          <a:latin typeface="CS Avva Shenouda" panose="020B7200000000000000" pitchFamily="34" charset="0"/>
                        </a:rPr>
                      </a:br>
                      <a:r>
                        <a:rPr lang="fr-FR" sz="4000">
                          <a:latin typeface="CS Avva Shenouda" panose="020B7200000000000000" pitchFamily="34" charset="0"/>
                        </a:rPr>
                        <a:t>`ebol `m`vRan `m`P¡ @ nem nefmyini `nreftanqo.</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فتكلموا بلغة السمائيين،</a:t>
                      </a:r>
                      <a:r>
                        <a:rPr lang="fr-FR" sz="4800">
                          <a:latin typeface="Arial" panose="020B0604020202020204" pitchFamily="34" charset="0"/>
                          <a:cs typeface="+mn-cs"/>
                        </a:rPr>
                        <a:t> </a:t>
                      </a:r>
                    </a:p>
                    <a:p>
                      <a:pPr algn="just" rtl="1"/>
                      <a:r>
                        <a:rPr lang="ar-AE" sz="4800">
                          <a:latin typeface="Arial" panose="020B0604020202020204" pitchFamily="34" charset="0"/>
                          <a:cs typeface="+mn-cs"/>
                        </a:rPr>
                        <a:t>نغمة الملائكة،</a:t>
                      </a:r>
                      <a:r>
                        <a:rPr lang="fr-FR" sz="4800">
                          <a:latin typeface="Arial" panose="020B0604020202020204" pitchFamily="34" charset="0"/>
                          <a:cs typeface="+mn-cs"/>
                        </a:rPr>
                        <a:t> </a:t>
                      </a:r>
                    </a:p>
                    <a:p>
                      <a:pPr algn="just" rtl="1"/>
                      <a:r>
                        <a:rPr lang="ar-AE" sz="4800">
                          <a:latin typeface="Arial" panose="020B0604020202020204" pitchFamily="34" charset="0"/>
                          <a:cs typeface="+mn-cs"/>
                        </a:rPr>
                        <a:t>وأظهروا إسم الرب،</a:t>
                      </a:r>
                      <a:r>
                        <a:rPr lang="fr-FR" sz="4800">
                          <a:latin typeface="Arial" panose="020B0604020202020204" pitchFamily="34" charset="0"/>
                          <a:cs typeface="+mn-cs"/>
                        </a:rPr>
                        <a:t> </a:t>
                      </a:r>
                    </a:p>
                    <a:p>
                      <a:pPr algn="just" rtl="1"/>
                      <a:r>
                        <a:rPr lang="ar-AE" sz="4800">
                          <a:latin typeface="Arial" panose="020B0604020202020204" pitchFamily="34" charset="0"/>
                          <a:cs typeface="+mn-cs"/>
                        </a:rPr>
                        <a:t>وآياته المحيية.</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Parlèrent la langue des célestes, </a:t>
                      </a:r>
                    </a:p>
                    <a:p>
                      <a:pPr algn="ctr"/>
                      <a:r>
                        <a:rPr lang="fr-FR" sz="4000" b="1">
                          <a:latin typeface="Book Antiqua" panose="02040602050305030304" pitchFamily="18" charset="0"/>
                        </a:rPr>
                        <a:t>et la mélodie des anges, </a:t>
                      </a:r>
                    </a:p>
                    <a:p>
                      <a:pPr algn="ctr"/>
                      <a:r>
                        <a:rPr lang="fr-FR" sz="4000" b="1">
                          <a:latin typeface="Book Antiqua" panose="02040602050305030304" pitchFamily="18" charset="0"/>
                        </a:rPr>
                        <a:t>prêchèrent le Nom du Seigneur, </a:t>
                      </a:r>
                    </a:p>
                    <a:p>
                      <a:pPr algn="ctr"/>
                      <a:r>
                        <a:rPr lang="fr-FR" sz="4000" b="1">
                          <a:latin typeface="Book Antiqua" panose="02040602050305030304" pitchFamily="18" charset="0"/>
                        </a:rPr>
                        <a:t>Et Ses signes vivifiants.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23714498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824989858"/>
              </p:ext>
            </p:extLst>
          </p:nvPr>
        </p:nvGraphicFramePr>
        <p:xfrm>
          <a:off x="231057" y="178892"/>
          <a:ext cx="11729885" cy="6389548"/>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3600">
                          <a:latin typeface="CS Avva Shenouda" panose="020B7200000000000000" pitchFamily="34" charset="0"/>
                        </a:rPr>
                        <a:t>Menenca nai `etau[i</a:t>
                      </a:r>
                      <a:br>
                        <a:rPr lang="fr-FR" sz="3600">
                          <a:latin typeface="CS Avva Shenouda" panose="020B7200000000000000" pitchFamily="34" charset="0"/>
                        </a:rPr>
                      </a:br>
                      <a:r>
                        <a:rPr lang="fr-FR" sz="3600">
                          <a:latin typeface="CS Avva Shenouda" panose="020B7200000000000000" pitchFamily="34" charset="0"/>
                        </a:rPr>
                        <a:t>`mpi`Pneuma @ auernycteuin `n;wou hwou @ kata `vry] `eta pou{oic @ ernycteuin hijen pikahi.</a:t>
                      </a:r>
                      <a:endParaRPr lang="fr-FR" sz="36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ومن بعد ما قبلوا الروح،</a:t>
                      </a:r>
                      <a:r>
                        <a:rPr lang="fr-FR" sz="4800">
                          <a:latin typeface="Arial" panose="020B0604020202020204" pitchFamily="34" charset="0"/>
                          <a:cs typeface="+mn-cs"/>
                        </a:rPr>
                        <a:t> </a:t>
                      </a:r>
                    </a:p>
                    <a:p>
                      <a:pPr algn="just" rtl="1"/>
                      <a:r>
                        <a:rPr lang="ar-AE" sz="4800">
                          <a:latin typeface="Arial" panose="020B0604020202020204" pitchFamily="34" charset="0"/>
                          <a:cs typeface="+mn-cs"/>
                        </a:rPr>
                        <a:t>صاموا هم أيضاً،</a:t>
                      </a:r>
                      <a:r>
                        <a:rPr lang="fr-FR" sz="4800">
                          <a:latin typeface="Arial" panose="020B0604020202020204" pitchFamily="34" charset="0"/>
                          <a:cs typeface="+mn-cs"/>
                        </a:rPr>
                        <a:t> </a:t>
                      </a:r>
                    </a:p>
                    <a:p>
                      <a:pPr algn="just" rtl="1"/>
                      <a:r>
                        <a:rPr lang="ar-AE" sz="4800">
                          <a:latin typeface="Arial" panose="020B0604020202020204" pitchFamily="34" charset="0"/>
                          <a:cs typeface="+mn-cs"/>
                        </a:rPr>
                        <a:t>كما صام سيدهم،</a:t>
                      </a:r>
                      <a:r>
                        <a:rPr lang="fr-FR" sz="4800">
                          <a:latin typeface="Arial" panose="020B0604020202020204" pitchFamily="34" charset="0"/>
                          <a:cs typeface="+mn-cs"/>
                        </a:rPr>
                        <a:t> </a:t>
                      </a:r>
                    </a:p>
                    <a:p>
                      <a:pPr algn="just" rtl="1"/>
                      <a:r>
                        <a:rPr lang="ar-AE" sz="4800">
                          <a:latin typeface="Arial" panose="020B0604020202020204" pitchFamily="34" charset="0"/>
                          <a:cs typeface="+mn-cs"/>
                        </a:rPr>
                        <a:t>على الأرض.</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Après avoir eu l’Esprit, </a:t>
                      </a:r>
                    </a:p>
                    <a:p>
                      <a:pPr algn="ctr"/>
                      <a:r>
                        <a:rPr lang="fr-FR" sz="4000" b="1">
                          <a:latin typeface="Book Antiqua" panose="02040602050305030304" pitchFamily="18" charset="0"/>
                        </a:rPr>
                        <a:t>ils jeûnèrent alors aussi, </a:t>
                      </a:r>
                    </a:p>
                    <a:p>
                      <a:pPr algn="ctr"/>
                      <a:r>
                        <a:rPr lang="fr-FR" sz="4000" b="1">
                          <a:latin typeface="Book Antiqua" panose="02040602050305030304" pitchFamily="18" charset="0"/>
                        </a:rPr>
                        <a:t>comme a jeûné leur Seigneur, </a:t>
                      </a:r>
                    </a:p>
                    <a:p>
                      <a:pPr algn="ctr"/>
                      <a:r>
                        <a:rPr lang="fr-FR" sz="4000" b="1">
                          <a:latin typeface="Book Antiqua" panose="02040602050305030304" pitchFamily="18" charset="0"/>
                        </a:rPr>
                        <a:t>quand Il était sur la terre.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051249436"/>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703504367"/>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`Etacjwk `ebol `nje tounycti`a @ au`iri `m`vmyini</a:t>
                      </a:r>
                      <a:br>
                        <a:rPr lang="fr-FR" sz="4000">
                          <a:latin typeface="CS Avva Shenouda" panose="020B7200000000000000" pitchFamily="34" charset="0"/>
                        </a:rPr>
                      </a:br>
                      <a:r>
                        <a:rPr lang="fr-FR" sz="4000">
                          <a:latin typeface="CS Avva Shenouda" panose="020B7200000000000000" pitchFamily="34" charset="0"/>
                        </a:rPr>
                        <a:t>`etaftyif nwou @ `ete vai pe pi;ebi`o @ nem `pjwk</a:t>
                      </a:r>
                      <a:br>
                        <a:rPr lang="fr-FR" sz="4000">
                          <a:latin typeface="CS Avva Shenouda" panose="020B7200000000000000" pitchFamily="34" charset="0"/>
                        </a:rPr>
                      </a:br>
                      <a:r>
                        <a:rPr lang="fr-FR" sz="4000">
                          <a:latin typeface="CS Avva Shenouda" panose="020B7200000000000000" pitchFamily="34" charset="0"/>
                        </a:rPr>
                        <a:t>`ebol `n]`agapy.</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200">
                          <a:latin typeface="Arial" panose="020B0604020202020204" pitchFamily="34" charset="0"/>
                          <a:cs typeface="+mn-cs"/>
                        </a:rPr>
                        <a:t>فلما تم صيامهم،</a:t>
                      </a:r>
                      <a:r>
                        <a:rPr lang="fr-FR" sz="4200">
                          <a:latin typeface="Arial" panose="020B0604020202020204" pitchFamily="34" charset="0"/>
                          <a:cs typeface="+mn-cs"/>
                        </a:rPr>
                        <a:t> </a:t>
                      </a:r>
                    </a:p>
                    <a:p>
                      <a:pPr algn="just" rtl="1"/>
                      <a:r>
                        <a:rPr lang="ar-AE" sz="4200">
                          <a:latin typeface="Arial" panose="020B0604020202020204" pitchFamily="34" charset="0"/>
                          <a:cs typeface="+mn-cs"/>
                        </a:rPr>
                        <a:t>صنعوا العلامة التي سلمها</a:t>
                      </a:r>
                      <a:r>
                        <a:rPr lang="fr-FR" sz="4200">
                          <a:latin typeface="Arial" panose="020B0604020202020204" pitchFamily="34" charset="0"/>
                          <a:cs typeface="+mn-cs"/>
                        </a:rPr>
                        <a:t> </a:t>
                      </a:r>
                      <a:r>
                        <a:rPr lang="ar-AE" sz="4200">
                          <a:latin typeface="Arial" panose="020B0604020202020204" pitchFamily="34" charset="0"/>
                          <a:cs typeface="+mn-cs"/>
                        </a:rPr>
                        <a:t>لهم،</a:t>
                      </a:r>
                      <a:r>
                        <a:rPr lang="fr-FR" sz="4200">
                          <a:latin typeface="Arial" panose="020B0604020202020204" pitchFamily="34" charset="0"/>
                          <a:cs typeface="+mn-cs"/>
                        </a:rPr>
                        <a:t> </a:t>
                      </a:r>
                    </a:p>
                    <a:p>
                      <a:pPr algn="just" rtl="1"/>
                      <a:r>
                        <a:rPr lang="ar-AE" sz="4200">
                          <a:latin typeface="Arial" panose="020B0604020202020204" pitchFamily="34" charset="0"/>
                          <a:cs typeface="+mn-cs"/>
                        </a:rPr>
                        <a:t>أعني التواضع،</a:t>
                      </a:r>
                      <a:r>
                        <a:rPr lang="fr-FR" sz="4200">
                          <a:latin typeface="Arial" panose="020B0604020202020204" pitchFamily="34" charset="0"/>
                          <a:cs typeface="+mn-cs"/>
                        </a:rPr>
                        <a:t> </a:t>
                      </a:r>
                    </a:p>
                    <a:p>
                      <a:pPr algn="just" rtl="1"/>
                      <a:r>
                        <a:rPr lang="ar-AE" sz="4200">
                          <a:latin typeface="Arial" panose="020B0604020202020204" pitchFamily="34" charset="0"/>
                          <a:cs typeface="+mn-cs"/>
                        </a:rPr>
                        <a:t>وكمال المحبة.</a:t>
                      </a:r>
                      <a:endParaRPr lang="ar-AE" sz="42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Et après avoir jeûné, </a:t>
                      </a:r>
                    </a:p>
                    <a:p>
                      <a:pPr algn="ctr"/>
                      <a:r>
                        <a:rPr lang="fr-FR" sz="4000" b="1">
                          <a:latin typeface="Book Antiqua" panose="02040602050305030304" pitchFamily="18" charset="0"/>
                        </a:rPr>
                        <a:t>ils ont accompli le signe, </a:t>
                      </a:r>
                    </a:p>
                    <a:p>
                      <a:pPr algn="ctr"/>
                      <a:r>
                        <a:rPr lang="fr-FR" sz="4000" b="1">
                          <a:latin typeface="Book Antiqua" panose="02040602050305030304" pitchFamily="18" charset="0"/>
                        </a:rPr>
                        <a:t>qu’Il leur avait indiqué, </a:t>
                      </a:r>
                    </a:p>
                    <a:p>
                      <a:pPr algn="ctr"/>
                      <a:r>
                        <a:rPr lang="fr-FR" sz="4000" b="1">
                          <a:latin typeface="Book Antiqua" panose="02040602050305030304" pitchFamily="18" charset="0"/>
                        </a:rPr>
                        <a:t>c’est l’humilité, l’amour.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8554968"/>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3659893539"/>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`A Petroc pidi`ado,oc @ `nte Pen¡ I=y=c P=,=c @ hiou`i `noumwou</a:t>
                      </a:r>
                      <a:br>
                        <a:rPr lang="fr-FR" sz="4000">
                          <a:latin typeface="CS Avva Shenouda" panose="020B7200000000000000" pitchFamily="34" charset="0"/>
                        </a:rPr>
                      </a:br>
                      <a:r>
                        <a:rPr lang="fr-FR" sz="4000">
                          <a:latin typeface="CS Avva Shenouda" panose="020B7200000000000000" pitchFamily="34" charset="0"/>
                        </a:rPr>
                        <a:t>`eoulakany @ afiwi `nnou[alauj `ebol.</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وأن بطرس،</a:t>
                      </a:r>
                      <a:r>
                        <a:rPr lang="fr-FR" sz="4800">
                          <a:latin typeface="Arial" panose="020B0604020202020204" pitchFamily="34" charset="0"/>
                          <a:cs typeface="+mn-cs"/>
                        </a:rPr>
                        <a:t> </a:t>
                      </a:r>
                    </a:p>
                    <a:p>
                      <a:pPr algn="just" rtl="1"/>
                      <a:r>
                        <a:rPr lang="ar-AE" sz="4800">
                          <a:latin typeface="Arial" panose="020B0604020202020204" pitchFamily="34" charset="0"/>
                          <a:cs typeface="+mn-cs"/>
                        </a:rPr>
                        <a:t>خليفة ربنا يسوع المسيح،</a:t>
                      </a:r>
                      <a:r>
                        <a:rPr lang="fr-FR" sz="4800">
                          <a:latin typeface="Arial" panose="020B0604020202020204" pitchFamily="34" charset="0"/>
                          <a:cs typeface="+mn-cs"/>
                        </a:rPr>
                        <a:t> </a:t>
                      </a:r>
                    </a:p>
                    <a:p>
                      <a:pPr algn="just" rtl="1"/>
                      <a:r>
                        <a:rPr lang="ar-AE" sz="4800">
                          <a:latin typeface="Arial" panose="020B0604020202020204" pitchFamily="34" charset="0"/>
                          <a:cs typeface="+mn-cs"/>
                        </a:rPr>
                        <a:t>صبَّ ماء في مغسل،</a:t>
                      </a:r>
                      <a:r>
                        <a:rPr lang="fr-FR" sz="4800">
                          <a:latin typeface="Arial" panose="020B0604020202020204" pitchFamily="34" charset="0"/>
                          <a:cs typeface="+mn-cs"/>
                        </a:rPr>
                        <a:t> </a:t>
                      </a:r>
                    </a:p>
                    <a:p>
                      <a:pPr algn="just" rtl="1"/>
                      <a:r>
                        <a:rPr lang="ar-AE" sz="4800">
                          <a:latin typeface="Arial" panose="020B0604020202020204" pitchFamily="34" charset="0"/>
                          <a:cs typeface="+mn-cs"/>
                        </a:rPr>
                        <a:t>وغسل أرجلهم.</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Et Pierre le successeur, </a:t>
                      </a:r>
                    </a:p>
                    <a:p>
                      <a:pPr algn="ctr"/>
                      <a:r>
                        <a:rPr lang="fr-FR" sz="4000" b="1">
                          <a:latin typeface="Book Antiqua" panose="02040602050305030304" pitchFamily="18" charset="0"/>
                        </a:rPr>
                        <a:t>de notre Seigneur Jésus-Christ, </a:t>
                      </a:r>
                    </a:p>
                    <a:p>
                      <a:pPr algn="ctr"/>
                      <a:r>
                        <a:rPr lang="fr-FR" sz="4000" b="1">
                          <a:latin typeface="Book Antiqua" panose="02040602050305030304" pitchFamily="18" charset="0"/>
                        </a:rPr>
                        <a:t>versa l’eau dans un bassin, </a:t>
                      </a:r>
                    </a:p>
                    <a:p>
                      <a:pPr algn="ctr"/>
                      <a:r>
                        <a:rPr lang="fr-FR" sz="4000" b="1">
                          <a:latin typeface="Book Antiqua" panose="02040602050305030304" pitchFamily="18" charset="0"/>
                        </a:rPr>
                        <a:t>et leur a lavé les pieds.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12440372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945208851"/>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Kata `vry] `etafnau @ `ePen¡ I=y=c P=,=c @ `etafiwi `nnou[alauj</a:t>
                      </a:r>
                      <a:br>
                        <a:rPr lang="fr-FR" sz="4000">
                          <a:latin typeface="CS Avva Shenouda" panose="020B7200000000000000" pitchFamily="34" charset="0"/>
                        </a:rPr>
                      </a:br>
                      <a:r>
                        <a:rPr lang="fr-FR" sz="4000">
                          <a:latin typeface="CS Avva Shenouda" panose="020B7200000000000000" pitchFamily="34" charset="0"/>
                        </a:rPr>
                        <a:t>`ebol @ `mpatouasf</a:t>
                      </a:r>
                      <a:br>
                        <a:rPr lang="fr-FR" sz="4000">
                          <a:latin typeface="CS Avva Shenouda" panose="020B7200000000000000" pitchFamily="34" charset="0"/>
                        </a:rPr>
                      </a:br>
                      <a:r>
                        <a:rPr lang="fr-FR" sz="4000">
                          <a:latin typeface="CS Avva Shenouda" panose="020B7200000000000000" pitchFamily="34" charset="0"/>
                        </a:rPr>
                        <a:t>`epi`Ctauroc.</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600">
                          <a:latin typeface="Arial" panose="020B0604020202020204" pitchFamily="34" charset="0"/>
                          <a:cs typeface="+mn-cs"/>
                        </a:rPr>
                        <a:t>كما رأى ربنا يسوع المسيح،</a:t>
                      </a:r>
                      <a:r>
                        <a:rPr lang="fr-FR" sz="4600">
                          <a:latin typeface="Arial" panose="020B0604020202020204" pitchFamily="34" charset="0"/>
                          <a:cs typeface="+mn-cs"/>
                        </a:rPr>
                        <a:t> </a:t>
                      </a:r>
                    </a:p>
                    <a:p>
                      <a:pPr algn="just" rtl="1"/>
                      <a:r>
                        <a:rPr lang="ar-AE" sz="4600">
                          <a:latin typeface="Arial" panose="020B0604020202020204" pitchFamily="34" charset="0"/>
                          <a:cs typeface="+mn-cs"/>
                        </a:rPr>
                        <a:t>لما غسل أقدامهم،</a:t>
                      </a:r>
                      <a:r>
                        <a:rPr lang="fr-FR" sz="4600">
                          <a:latin typeface="Arial" panose="020B0604020202020204" pitchFamily="34" charset="0"/>
                          <a:cs typeface="+mn-cs"/>
                        </a:rPr>
                        <a:t> </a:t>
                      </a:r>
                    </a:p>
                    <a:p>
                      <a:pPr algn="just" rtl="1"/>
                      <a:r>
                        <a:rPr lang="ar-AE" sz="4600">
                          <a:latin typeface="Arial" panose="020B0604020202020204" pitchFamily="34" charset="0"/>
                          <a:cs typeface="+mn-cs"/>
                        </a:rPr>
                        <a:t>قبل أن يُصلَب،</a:t>
                      </a:r>
                      <a:r>
                        <a:rPr lang="fr-FR" sz="4600">
                          <a:latin typeface="Arial" panose="020B0604020202020204" pitchFamily="34" charset="0"/>
                          <a:cs typeface="+mn-cs"/>
                        </a:rPr>
                        <a:t> </a:t>
                      </a:r>
                    </a:p>
                    <a:p>
                      <a:pPr algn="just" rtl="1"/>
                      <a:r>
                        <a:rPr lang="ar-AE" sz="4600">
                          <a:latin typeface="Arial" panose="020B0604020202020204" pitchFamily="34" charset="0"/>
                          <a:cs typeface="+mn-cs"/>
                        </a:rPr>
                        <a:t>على الصليب.</a:t>
                      </a:r>
                      <a:endParaRPr lang="ar-AE" sz="46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Comme il avait déjà vu, </a:t>
                      </a:r>
                    </a:p>
                    <a:p>
                      <a:pPr algn="ctr"/>
                      <a:r>
                        <a:rPr lang="fr-FR" sz="4000" b="1">
                          <a:latin typeface="Book Antiqua" panose="02040602050305030304" pitchFamily="18" charset="0"/>
                        </a:rPr>
                        <a:t>notre Seigneur Jésus-Christ, </a:t>
                      </a:r>
                    </a:p>
                    <a:p>
                      <a:pPr algn="ctr"/>
                      <a:r>
                        <a:rPr lang="fr-FR" sz="4000" b="1">
                          <a:latin typeface="Book Antiqua" panose="02040602050305030304" pitchFamily="18" charset="0"/>
                        </a:rPr>
                        <a:t>Qui leur a lavé les pieds, </a:t>
                      </a:r>
                    </a:p>
                    <a:p>
                      <a:pPr algn="ctr"/>
                      <a:r>
                        <a:rPr lang="fr-FR" sz="4000" b="1">
                          <a:latin typeface="Book Antiqua" panose="02040602050305030304" pitchFamily="18" charset="0"/>
                        </a:rPr>
                        <a:t>avant d’être crucifié.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57818204"/>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3886132172"/>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E;be vai afswpi `mmyini @ `nrwmi niben ethijen pikahi @ hina `ntou`iri kata `vry] @ `nnenio] `n`apoctoloc.</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350">
                          <a:latin typeface="Arial" panose="020B0604020202020204" pitchFamily="34" charset="0"/>
                          <a:cs typeface="+mn-cs"/>
                        </a:rPr>
                        <a:t>من أجل هذا صارت علامة،</a:t>
                      </a:r>
                      <a:r>
                        <a:rPr lang="fr-FR" sz="4350">
                          <a:latin typeface="Arial" panose="020B0604020202020204" pitchFamily="34" charset="0"/>
                          <a:cs typeface="+mn-cs"/>
                        </a:rPr>
                        <a:t> </a:t>
                      </a:r>
                    </a:p>
                    <a:p>
                      <a:pPr algn="just" rtl="1"/>
                      <a:r>
                        <a:rPr lang="ar-AE" sz="4350">
                          <a:latin typeface="Arial" panose="020B0604020202020204" pitchFamily="34" charset="0"/>
                          <a:cs typeface="+mn-cs"/>
                        </a:rPr>
                        <a:t>لكل الناس الذين على الأرض،</a:t>
                      </a:r>
                      <a:r>
                        <a:rPr lang="fr-FR" sz="4350">
                          <a:latin typeface="Arial" panose="020B0604020202020204" pitchFamily="34" charset="0"/>
                          <a:cs typeface="+mn-cs"/>
                        </a:rPr>
                        <a:t> </a:t>
                      </a:r>
                    </a:p>
                    <a:p>
                      <a:pPr algn="just" rtl="1"/>
                      <a:r>
                        <a:rPr lang="ar-AE" sz="4350">
                          <a:latin typeface="Arial" panose="020B0604020202020204" pitchFamily="34" charset="0"/>
                          <a:cs typeface="+mn-cs"/>
                        </a:rPr>
                        <a:t>لكي يصنعوا،</a:t>
                      </a:r>
                      <a:r>
                        <a:rPr lang="fr-FR" sz="4350">
                          <a:latin typeface="Arial" panose="020B0604020202020204" pitchFamily="34" charset="0"/>
                          <a:cs typeface="+mn-cs"/>
                        </a:rPr>
                        <a:t> </a:t>
                      </a:r>
                    </a:p>
                    <a:p>
                      <a:pPr algn="just" rtl="1"/>
                      <a:r>
                        <a:rPr lang="ar-AE" sz="4350">
                          <a:latin typeface="Arial" panose="020B0604020202020204" pitchFamily="34" charset="0"/>
                          <a:cs typeface="+mn-cs"/>
                        </a:rPr>
                        <a:t>كمثل آبائنا الرسل.</a:t>
                      </a:r>
                      <a:endParaRPr lang="ar-AE" sz="435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Et cela était un signe, </a:t>
                      </a:r>
                    </a:p>
                    <a:p>
                      <a:pPr algn="ctr"/>
                      <a:r>
                        <a:rPr lang="fr-FR" sz="4000" b="1">
                          <a:latin typeface="Book Antiqua" panose="02040602050305030304" pitchFamily="18" charset="0"/>
                        </a:rPr>
                        <a:t>pour tout homme sur la terre, </a:t>
                      </a:r>
                    </a:p>
                    <a:p>
                      <a:pPr algn="ctr"/>
                      <a:r>
                        <a:rPr lang="fr-FR" sz="4000" b="1">
                          <a:latin typeface="Book Antiqua" panose="02040602050305030304" pitchFamily="18" charset="0"/>
                        </a:rPr>
                        <a:t>pour qu’ils se comportent ainsi, </a:t>
                      </a:r>
                    </a:p>
                    <a:p>
                      <a:pPr algn="ctr"/>
                      <a:r>
                        <a:rPr lang="fr-FR" sz="4000" b="1">
                          <a:latin typeface="Book Antiqua" panose="02040602050305030304" pitchFamily="18" charset="0"/>
                        </a:rPr>
                        <a:t>comme nos pères les apôtres.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806566236"/>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551679350"/>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Menenca nai aumosi afhiwis @ kata</a:t>
                      </a:r>
                      <a:br>
                        <a:rPr lang="fr-FR" sz="4000">
                          <a:latin typeface="CS Avva Shenouda" panose="020B7200000000000000" pitchFamily="34" charset="0"/>
                        </a:rPr>
                      </a:br>
                      <a:r>
                        <a:rPr lang="fr-FR" sz="4000">
                          <a:latin typeface="CS Avva Shenouda" panose="020B7200000000000000" pitchFamily="34" charset="0"/>
                        </a:rPr>
                        <a:t>`vouahcahni `mpenCwtyr @ au]wmc `nrwmi niben @ qen `vRan `n]`Triac =e=;=u.</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a:latin typeface="Arial" panose="020B0604020202020204" pitchFamily="34" charset="0"/>
                          <a:cs typeface="+mn-cs"/>
                        </a:rPr>
                        <a:t>وبعد هذا مشوا وبشروا،</a:t>
                      </a:r>
                      <a:r>
                        <a:rPr lang="fr-FR" sz="4800">
                          <a:latin typeface="Arial" panose="020B0604020202020204" pitchFamily="34" charset="0"/>
                          <a:cs typeface="+mn-cs"/>
                        </a:rPr>
                        <a:t> </a:t>
                      </a:r>
                    </a:p>
                    <a:p>
                      <a:pPr algn="just" rtl="1"/>
                      <a:r>
                        <a:rPr lang="ar-AE" sz="4800">
                          <a:latin typeface="Arial" panose="020B0604020202020204" pitchFamily="34" charset="0"/>
                          <a:cs typeface="+mn-cs"/>
                        </a:rPr>
                        <a:t>كأمر مخلصنا،</a:t>
                      </a:r>
                      <a:r>
                        <a:rPr lang="fr-FR" sz="4800">
                          <a:latin typeface="Arial" panose="020B0604020202020204" pitchFamily="34" charset="0"/>
                          <a:cs typeface="+mn-cs"/>
                        </a:rPr>
                        <a:t> </a:t>
                      </a:r>
                    </a:p>
                    <a:p>
                      <a:pPr algn="just" rtl="1"/>
                      <a:r>
                        <a:rPr lang="ar-AE" sz="4800">
                          <a:latin typeface="Arial" panose="020B0604020202020204" pitchFamily="34" charset="0"/>
                          <a:cs typeface="+mn-cs"/>
                        </a:rPr>
                        <a:t>وعمدوا جميع الناس،</a:t>
                      </a:r>
                      <a:r>
                        <a:rPr lang="fr-FR" sz="4800">
                          <a:latin typeface="Arial" panose="020B0604020202020204" pitchFamily="34" charset="0"/>
                          <a:cs typeface="+mn-cs"/>
                        </a:rPr>
                        <a:t> </a:t>
                      </a:r>
                    </a:p>
                    <a:p>
                      <a:pPr algn="just" rtl="1"/>
                      <a:r>
                        <a:rPr lang="ar-AE" sz="4800">
                          <a:latin typeface="Arial" panose="020B0604020202020204" pitchFamily="34" charset="0"/>
                          <a:cs typeface="+mn-cs"/>
                        </a:rPr>
                        <a:t>بإسم الثالوث القدوس.</a:t>
                      </a:r>
                      <a:endParaRPr lang="ar-AE" sz="4800" dirty="0">
                        <a:latin typeface="Arial" panose="020B0604020202020204" pitchFamily="34"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a:latin typeface="Book Antiqua" panose="02040602050305030304" pitchFamily="18" charset="0"/>
                        </a:rPr>
                        <a:t>Puis ils sont allés prêcher, </a:t>
                      </a:r>
                    </a:p>
                    <a:p>
                      <a:pPr algn="ctr"/>
                      <a:r>
                        <a:rPr lang="fr-FR" sz="4000" b="1">
                          <a:latin typeface="Book Antiqua" panose="02040602050305030304" pitchFamily="18" charset="0"/>
                        </a:rPr>
                        <a:t>selon l’ordre de notre Sauveur, </a:t>
                      </a:r>
                    </a:p>
                    <a:p>
                      <a:pPr algn="ctr"/>
                      <a:r>
                        <a:rPr lang="fr-FR" sz="4000" b="1">
                          <a:latin typeface="Book Antiqua" panose="02040602050305030304" pitchFamily="18" charset="0"/>
                        </a:rPr>
                        <a:t>ils ont baptisé tout homme, </a:t>
                      </a:r>
                    </a:p>
                    <a:p>
                      <a:pPr algn="ctr"/>
                      <a:r>
                        <a:rPr lang="fr-FR" sz="4000" b="1">
                          <a:latin typeface="Book Antiqua" panose="02040602050305030304" pitchFamily="18" charset="0"/>
                        </a:rPr>
                        <a:t>Au nom de la Trinité Sainte. </a:t>
                      </a:r>
                      <a:endParaRPr lang="fr-FR" sz="40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29096413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816B3619-73E0-38AA-D02B-F77A0884EE59}"/>
              </a:ext>
            </a:extLst>
          </p:cNvPr>
          <p:cNvGraphicFramePr>
            <a:graphicFrameLocks noGrp="1"/>
          </p:cNvGraphicFramePr>
          <p:nvPr>
            <p:extLst>
              <p:ext uri="{D42A27DB-BD31-4B8C-83A1-F6EECF244321}">
                <p14:modId xmlns:p14="http://schemas.microsoft.com/office/powerpoint/2010/main" val="1668379907"/>
              </p:ext>
            </p:extLst>
          </p:nvPr>
        </p:nvGraphicFramePr>
        <p:xfrm>
          <a:off x="231057" y="178892"/>
          <a:ext cx="11729885" cy="6418034"/>
        </p:xfrm>
        <a:graphic>
          <a:graphicData uri="http://schemas.openxmlformats.org/drawingml/2006/table">
            <a:tbl>
              <a:tblPr firstRow="1" bandRow="1">
                <a:tableStyleId>{5940675A-B579-460E-94D1-54222C63F5DA}</a:tableStyleId>
              </a:tblPr>
              <a:tblGrid>
                <a:gridCol w="5961463">
                  <a:extLst>
                    <a:ext uri="{9D8B030D-6E8A-4147-A177-3AD203B41FA5}">
                      <a16:colId xmlns:a16="http://schemas.microsoft.com/office/drawing/2014/main" val="2627236205"/>
                    </a:ext>
                  </a:extLst>
                </a:gridCol>
                <a:gridCol w="208280">
                  <a:extLst>
                    <a:ext uri="{9D8B030D-6E8A-4147-A177-3AD203B41FA5}">
                      <a16:colId xmlns:a16="http://schemas.microsoft.com/office/drawing/2014/main" val="4274098350"/>
                    </a:ext>
                  </a:extLst>
                </a:gridCol>
                <a:gridCol w="5560142">
                  <a:extLst>
                    <a:ext uri="{9D8B030D-6E8A-4147-A177-3AD203B41FA5}">
                      <a16:colId xmlns:a16="http://schemas.microsoft.com/office/drawing/2014/main" val="1952816659"/>
                    </a:ext>
                  </a:extLst>
                </a:gridCol>
              </a:tblGrid>
              <a:tr h="3110954">
                <a:tc>
                  <a:txBody>
                    <a:bodyPr/>
                    <a:lstStyle/>
                    <a:p>
                      <a:pPr algn="just"/>
                      <a:r>
                        <a:rPr lang="fr-FR" sz="4000">
                          <a:latin typeface="CS Avva Shenouda" panose="020B7200000000000000" pitchFamily="34" charset="0"/>
                        </a:rPr>
                        <a:t>Twbh `m`P¡ `e`hryi `ejwn @ `w na[oic `nio]</a:t>
                      </a:r>
                      <a:br>
                        <a:rPr lang="fr-FR" sz="4000">
                          <a:latin typeface="CS Avva Shenouda" panose="020B7200000000000000" pitchFamily="34" charset="0"/>
                        </a:rPr>
                      </a:br>
                      <a:r>
                        <a:rPr lang="fr-FR" sz="4000">
                          <a:latin typeface="CS Avva Shenouda" panose="020B7200000000000000" pitchFamily="34" charset="0"/>
                        </a:rPr>
                        <a:t>`n`apoctoloc @ nem pi`sbe</a:t>
                      </a:r>
                      <a:br>
                        <a:rPr lang="fr-FR" sz="4000">
                          <a:latin typeface="CS Avva Shenouda" panose="020B7200000000000000" pitchFamily="34" charset="0"/>
                        </a:rPr>
                      </a:br>
                      <a:r>
                        <a:rPr lang="fr-FR" sz="4000">
                          <a:latin typeface="CS Avva Shenouda" panose="020B7200000000000000" pitchFamily="34" charset="0"/>
                        </a:rPr>
                        <a:t>`mma;ytyc @ `ntef,a nennobi nan `ebol.</a:t>
                      </a:r>
                      <a:endParaRPr lang="fr-FR" sz="4000" dirty="0">
                        <a:latin typeface="CS Avva Shenouda" panose="020B7200000000000000"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dirty="0">
                        <a:latin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just" rtl="1"/>
                      <a:r>
                        <a:rPr lang="ar-AE" sz="4800" dirty="0">
                          <a:latin typeface="Arial" panose="020B0604020202020204" pitchFamily="34" charset="0"/>
                          <a:cs typeface="+mn-cs"/>
                        </a:rPr>
                        <a:t>أطلبوا من الرب عنا،</a:t>
                      </a:r>
                      <a:r>
                        <a:rPr lang="fr-FR" sz="4800" dirty="0">
                          <a:latin typeface="Arial" panose="020B0604020202020204" pitchFamily="34" charset="0"/>
                          <a:cs typeface="+mn-cs"/>
                        </a:rPr>
                        <a:t> </a:t>
                      </a:r>
                    </a:p>
                    <a:p>
                      <a:pPr algn="just" rtl="1"/>
                      <a:r>
                        <a:rPr lang="ar-AE" sz="4800" dirty="0">
                          <a:latin typeface="Arial" panose="020B0604020202020204" pitchFamily="34" charset="0"/>
                          <a:cs typeface="+mn-cs"/>
                        </a:rPr>
                        <a:t>يا سادتي الآباء </a:t>
                      </a:r>
                      <a:r>
                        <a:rPr lang="ar-EG" sz="4800" b="0" i="0" u="none" strike="noStrike" kern="1200" baseline="0" dirty="0">
                          <a:solidFill>
                            <a:schemeClr val="tx1"/>
                          </a:solidFill>
                          <a:latin typeface="Arial" panose="020B0604020202020204" pitchFamily="34" charset="0"/>
                          <a:ea typeface="+mn-ea"/>
                          <a:cs typeface="+mn-cs"/>
                        </a:rPr>
                        <a:t>الرُّسل</a:t>
                      </a:r>
                      <a:r>
                        <a:rPr lang="ar-AE" sz="4800" dirty="0">
                          <a:latin typeface="Arial" panose="020B0604020202020204" pitchFamily="34" charset="0"/>
                          <a:cs typeface="+mn-cs"/>
                        </a:rPr>
                        <a:t>،</a:t>
                      </a:r>
                      <a:r>
                        <a:rPr lang="fr-FR" sz="4800" dirty="0">
                          <a:latin typeface="Arial" panose="020B0604020202020204" pitchFamily="34" charset="0"/>
                          <a:cs typeface="+mn-cs"/>
                        </a:rPr>
                        <a:t> </a:t>
                      </a:r>
                    </a:p>
                    <a:p>
                      <a:pPr algn="just" rtl="1"/>
                      <a:r>
                        <a:rPr lang="ar-AE" sz="4800" dirty="0">
                          <a:latin typeface="Arial" panose="020B0604020202020204" pitchFamily="34" charset="0"/>
                          <a:cs typeface="+mn-cs"/>
                        </a:rPr>
                        <a:t>والسبعون تلميذاً،</a:t>
                      </a:r>
                      <a:r>
                        <a:rPr lang="fr-FR" sz="4800" dirty="0">
                          <a:latin typeface="Arial" panose="020B0604020202020204" pitchFamily="34" charset="0"/>
                          <a:cs typeface="+mn-cs"/>
                        </a:rPr>
                        <a:t> </a:t>
                      </a:r>
                    </a:p>
                    <a:p>
                      <a:pPr algn="just" rtl="1"/>
                      <a:r>
                        <a:rPr lang="ar-AE" sz="4800" dirty="0">
                          <a:latin typeface="Arial" panose="020B0604020202020204" pitchFamily="34" charset="0"/>
                          <a:cs typeface="+mn-cs"/>
                        </a:rPr>
                        <a:t>ليغفر لنا خطايانا.</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0">
                <a:tc gridSpan="3">
                  <a:txBody>
                    <a:bodyPr/>
                    <a:lstStyle/>
                    <a:p>
                      <a:pPr algn="ctr"/>
                      <a:endParaRPr lang="fr-FR" sz="500" b="1" dirty="0">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3110954">
                <a:tc gridSpan="3">
                  <a:txBody>
                    <a:bodyPr/>
                    <a:lstStyle/>
                    <a:p>
                      <a:pPr algn="ctr"/>
                      <a:r>
                        <a:rPr lang="fr-FR" sz="4000" b="1" dirty="0">
                          <a:latin typeface="Book Antiqua" panose="02040602050305030304" pitchFamily="18" charset="0"/>
                        </a:rPr>
                        <a:t>Implorez Le Seigneur pour nous, </a:t>
                      </a:r>
                    </a:p>
                    <a:p>
                      <a:pPr algn="ctr"/>
                      <a:r>
                        <a:rPr lang="fr-FR" sz="4000" b="1" dirty="0">
                          <a:latin typeface="Book Antiqua" panose="02040602050305030304" pitchFamily="18" charset="0"/>
                        </a:rPr>
                        <a:t>mes seigneurs et pères apôtres, </a:t>
                      </a:r>
                    </a:p>
                    <a:p>
                      <a:pPr algn="ctr"/>
                      <a:r>
                        <a:rPr lang="fr-FR" sz="4000" b="1" dirty="0">
                          <a:latin typeface="Book Antiqua" panose="02040602050305030304" pitchFamily="18" charset="0"/>
                        </a:rPr>
                        <a:t>et les 70 disciples, </a:t>
                      </a:r>
                    </a:p>
                    <a:p>
                      <a:pPr algn="ctr"/>
                      <a:r>
                        <a:rPr lang="fr-FR" sz="4000" b="1" dirty="0">
                          <a:latin typeface="Book Antiqua" panose="02040602050305030304" pitchFamily="18" charset="0"/>
                        </a:rPr>
                        <a:t>pour qu’Il nous pardonne nos péchés.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
        <p:nvSpPr>
          <p:cNvPr id="2" name="Text Box 20">
            <a:hlinkClick r:id="rId2" action="ppaction://hlinksldjump"/>
            <a:extLst>
              <a:ext uri="{FF2B5EF4-FFF2-40B4-BE49-F238E27FC236}">
                <a16:creationId xmlns:a16="http://schemas.microsoft.com/office/drawing/2014/main" id="{CF63618E-0A3D-5B50-FE91-6615721ED1C2}"/>
              </a:ext>
            </a:extLst>
          </p:cNvPr>
          <p:cNvSpPr txBox="1">
            <a:spLocks noChangeArrowheads="1"/>
          </p:cNvSpPr>
          <p:nvPr/>
        </p:nvSpPr>
        <p:spPr bwMode="auto">
          <a:xfrm>
            <a:off x="8750711" y="6027003"/>
            <a:ext cx="3441290" cy="830997"/>
          </a:xfrm>
          <a:prstGeom prst="rect">
            <a:avLst/>
          </a:prstGeom>
          <a:solidFill>
            <a:srgbClr val="800000"/>
          </a:solidFill>
          <a:ln w="57150" cmpd="thickThin">
            <a:solidFill>
              <a:schemeClr val="tx1"/>
            </a:solidFill>
            <a:miter lim="800000"/>
            <a:headEnd/>
            <a:tailEnd/>
          </a:ln>
        </p:spPr>
        <p:txBody>
          <a:bodyPr wrap="square">
            <a:spAutoFit/>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ar-EG" sz="24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Prière après le lakkan</a:t>
            </a:r>
          </a:p>
          <a:p>
            <a:pPr marL="0" marR="0" lvl="0" indent="0" algn="ctr" defTabSz="1219170" rtl="0" eaLnBrk="1" fontAlgn="base" latinLnBrk="0" hangingPunct="1">
              <a:lnSpc>
                <a:spcPct val="100000"/>
              </a:lnSpc>
              <a:spcBef>
                <a:spcPct val="0"/>
              </a:spcBef>
              <a:spcAft>
                <a:spcPct val="0"/>
              </a:spcAft>
              <a:buClrTx/>
              <a:buSzTx/>
              <a:buFontTx/>
              <a:buNone/>
              <a:tabLst/>
              <a:defRPr/>
            </a:pPr>
            <a:r>
              <a:rPr kumimoji="0" lang="ar-EG" sz="2400" b="0" i="0" u="none" strike="noStrike" kern="1200" cap="none" spc="0" normalizeH="0" baseline="0" noProof="0">
                <a:ln>
                  <a:noFill/>
                </a:ln>
                <a:solidFill>
                  <a:srgbClr val="FFFFFF"/>
                </a:solidFill>
                <a:effectLst/>
                <a:uLnTx/>
                <a:uFillTx/>
                <a:latin typeface="Arial" charset="0"/>
                <a:ea typeface="+mn-ea"/>
                <a:cs typeface="Arial" charset="0"/>
              </a:rPr>
              <a:t>صلاة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شكر بعد </a:t>
            </a:r>
            <a:r>
              <a:rPr kumimoji="0" lang="ar-EG" sz="2400" b="0" i="0" u="none" strike="noStrike" kern="1200" cap="none" spc="0" normalizeH="0" baseline="0" noProof="0" dirty="0" err="1">
                <a:ln>
                  <a:noFill/>
                </a:ln>
                <a:solidFill>
                  <a:srgbClr val="FFFFFF"/>
                </a:solidFill>
                <a:effectLst/>
                <a:uLnTx/>
                <a:uFillTx/>
                <a:latin typeface="Arial" charset="0"/>
                <a:ea typeface="+mn-ea"/>
                <a:cs typeface="Arial" charset="0"/>
              </a:rPr>
              <a:t>اللقان</a:t>
            </a:r>
            <a:endParaRPr kumimoji="0" lang="ar-EG" sz="2400" b="0" i="0" u="none" strike="noStrike" kern="1200" cap="none" spc="0" normalizeH="0" baseline="0" noProof="0" dirty="0">
              <a:ln>
                <a:noFill/>
              </a:ln>
              <a:solidFill>
                <a:srgbClr val="FFFFFF"/>
              </a:solidFill>
              <a:effectLst/>
              <a:uLnTx/>
              <a:uFillTx/>
              <a:latin typeface="Arial" charset="0"/>
              <a:ea typeface="+mn-ea"/>
              <a:cs typeface="Arial" charset="0"/>
            </a:endParaRPr>
          </a:p>
        </p:txBody>
      </p:sp>
    </p:spTree>
    <p:extLst>
      <p:ext uri="{BB962C8B-B14F-4D97-AF65-F5344CB8AC3E}">
        <p14:creationId xmlns:p14="http://schemas.microsoft.com/office/powerpoint/2010/main" val="2090152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1B87C-EFA5-EA34-034E-853E729F5AC2}"/>
            </a:ext>
          </a:extLst>
        </p:cNvPr>
        <p:cNvGrpSpPr/>
        <p:nvPr/>
      </p:nvGrpSpPr>
      <p:grpSpPr>
        <a:xfrm>
          <a:off x="0" y="0"/>
          <a:ext cx="0" cy="0"/>
          <a:chOff x="0" y="0"/>
          <a:chExt cx="0" cy="0"/>
        </a:xfrm>
      </p:grpSpPr>
      <p:graphicFrame>
        <p:nvGraphicFramePr>
          <p:cNvPr id="12384280" name="Group 24">
            <a:extLst>
              <a:ext uri="{FF2B5EF4-FFF2-40B4-BE49-F238E27FC236}">
                <a16:creationId xmlns:a16="http://schemas.microsoft.com/office/drawing/2014/main" id="{26884C6E-8F31-DDF7-95FD-91BCEC5E504D}"/>
              </a:ext>
            </a:extLst>
          </p:cNvPr>
          <p:cNvGraphicFramePr>
            <a:graphicFrameLocks noGrp="1"/>
          </p:cNvGraphicFramePr>
          <p:nvPr>
            <p:extLst>
              <p:ext uri="{D42A27DB-BD31-4B8C-83A1-F6EECF244321}">
                <p14:modId xmlns:p14="http://schemas.microsoft.com/office/powerpoint/2010/main" val="1897504054"/>
              </p:ext>
            </p:extLst>
          </p:nvPr>
        </p:nvGraphicFramePr>
        <p:xfrm>
          <a:off x="0" y="520700"/>
          <a:ext cx="12192000" cy="5899765"/>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85314592"/>
                    </a:ext>
                  </a:extLst>
                </a:gridCol>
              </a:tblGrid>
              <a:tr h="2544748">
                <a:tc>
                  <a:txBody>
                    <a:bodyPr/>
                    <a:lstStyle/>
                    <a:p>
                      <a:pPr marL="0" algn="ctr" defTabSz="914400" rtl="0" eaLnBrk="1" latinLnBrk="0" hangingPunct="1">
                        <a:spcBef>
                          <a:spcPts val="0"/>
                        </a:spcBef>
                        <a:spcAft>
                          <a:spcPts val="0"/>
                        </a:spcAft>
                      </a:pPr>
                      <a:r>
                        <a:rPr lang="fr-FR" sz="3200" b="0" i="0" u="none" strike="noStrike" kern="1200" baseline="0">
                          <a:solidFill>
                            <a:schemeClr val="tx1"/>
                          </a:solidFill>
                          <a:latin typeface="Arial" panose="020B0604020202020204" pitchFamily="34" charset="0"/>
                          <a:ea typeface="+mn-ea"/>
                          <a:cs typeface="Arial" panose="020B0604020202020204" pitchFamily="34" charset="0"/>
                        </a:rPr>
                        <a:t>Salut à notre père Pierre,</a:t>
                      </a:r>
                      <a:br>
                        <a:rPr lang="fr-FR" sz="3200" b="0" i="0" u="none" strike="noStrike" kern="1200" baseline="0">
                          <a:solidFill>
                            <a:schemeClr val="tx1"/>
                          </a:solidFill>
                          <a:latin typeface="Arial" panose="020B0604020202020204" pitchFamily="34" charset="0"/>
                          <a:ea typeface="+mn-ea"/>
                          <a:cs typeface="Arial" panose="020B0604020202020204" pitchFamily="34" charset="0"/>
                        </a:rPr>
                      </a:br>
                      <a:r>
                        <a:rPr lang="fr-FR" sz="3200" b="0" i="0" u="none" strike="noStrike" kern="1200" baseline="0">
                          <a:solidFill>
                            <a:schemeClr val="tx1"/>
                          </a:solidFill>
                          <a:latin typeface="Arial" panose="020B0604020202020204" pitchFamily="34" charset="0"/>
                          <a:ea typeface="+mn-ea"/>
                          <a:cs typeface="Arial" panose="020B0604020202020204" pitchFamily="34" charset="0"/>
                        </a:rPr>
                        <a:t>et notre maître Paul,</a:t>
                      </a:r>
                      <a:br>
                        <a:rPr lang="fr-FR" sz="3200" b="0" i="0" u="none" strike="noStrike" kern="1200" baseline="0">
                          <a:solidFill>
                            <a:schemeClr val="tx1"/>
                          </a:solidFill>
                          <a:latin typeface="Arial" panose="020B0604020202020204" pitchFamily="34" charset="0"/>
                          <a:ea typeface="+mn-ea"/>
                          <a:cs typeface="Arial" panose="020B0604020202020204" pitchFamily="34" charset="0"/>
                        </a:rPr>
                      </a:br>
                      <a:r>
                        <a:rPr lang="fr-FR" sz="3200" b="0" i="0" u="none" strike="noStrike" kern="1200" baseline="0">
                          <a:solidFill>
                            <a:schemeClr val="tx1"/>
                          </a:solidFill>
                          <a:latin typeface="Arial" panose="020B0604020202020204" pitchFamily="34" charset="0"/>
                          <a:ea typeface="+mn-ea"/>
                          <a:cs typeface="Arial" panose="020B0604020202020204" pitchFamily="34" charset="0"/>
                        </a:rPr>
                        <a:t>les grands piliers,</a:t>
                      </a:r>
                      <a:br>
                        <a:rPr lang="fr-FR" sz="3200" b="0" i="0" u="none" strike="noStrike" kern="1200" baseline="0">
                          <a:solidFill>
                            <a:schemeClr val="tx1"/>
                          </a:solidFill>
                          <a:latin typeface="Arial" panose="020B0604020202020204" pitchFamily="34" charset="0"/>
                          <a:ea typeface="+mn-ea"/>
                          <a:cs typeface="Arial" panose="020B0604020202020204" pitchFamily="34" charset="0"/>
                        </a:rPr>
                      </a:br>
                      <a:r>
                        <a:rPr lang="fr-FR" sz="3200" b="0" i="0" u="none" strike="noStrike" kern="1200" baseline="0">
                          <a:solidFill>
                            <a:schemeClr val="tx1"/>
                          </a:solidFill>
                          <a:latin typeface="Arial" panose="020B0604020202020204" pitchFamily="34" charset="0"/>
                          <a:ea typeface="+mn-ea"/>
                          <a:cs typeface="Arial" panose="020B0604020202020204" pitchFamily="34" charset="0"/>
                        </a:rPr>
                        <a:t>qui raffermissent les croyants.</a:t>
                      </a:r>
                      <a:endParaRPr lang="en-US" sz="32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ts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السلام لأبينا بطرس،</a:t>
                      </a:r>
                      <a:endParaRPr kumimoji="0" lang="fr-FR"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ts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ومُعلِّمنا بولس،</a:t>
                      </a:r>
                      <a:endParaRPr kumimoji="0" lang="fr-FR"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ts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العمودَيْن العظيمَيْن،</a:t>
                      </a:r>
                      <a:br>
                        <a:rPr kumimoji="0" lang="fr-FR" sz="3700" b="0" i="0" u="none" strike="noStrike" cap="none" normalizeH="0" baseline="0">
                          <a:ln>
                            <a:noFill/>
                          </a:ln>
                          <a:solidFill>
                            <a:schemeClr val="tx1"/>
                          </a:solidFill>
                          <a:effectLst/>
                          <a:latin typeface="Arial" charset="0"/>
                          <a:cs typeface="Arial" charset="0"/>
                        </a:rPr>
                      </a:br>
                      <a:r>
                        <a:rPr kumimoji="0" lang="ar-EG" sz="3700" b="0" i="0" u="none" strike="noStrike" cap="none" normalizeH="0" baseline="0">
                          <a:ln>
                            <a:noFill/>
                          </a:ln>
                          <a:solidFill>
                            <a:schemeClr val="tx1"/>
                          </a:solidFill>
                          <a:effectLst/>
                          <a:latin typeface="Arial" charset="0"/>
                          <a:cs typeface="Arial" charset="0"/>
                        </a:rPr>
                        <a:t>لثبات المؤمنين.</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55017">
                <a:tc gridSpan="2">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Petroc :</a:t>
                      </a:r>
                    </a:p>
                    <a:p>
                      <a:pPr marL="0" marR="0" lvl="0" indent="0" algn="ctr" defTabSz="914400" rtl="0" eaLnBrk="1" fontAlgn="base" latinLnBrk="0" hangingPunct="1">
                        <a:lnSpc>
                          <a:spcPct val="100000"/>
                        </a:lnSpc>
                        <a:spcBef>
                          <a:spcPts val="0"/>
                        </a:spcBef>
                        <a:spcAft>
                          <a:spcPts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nem </a:t>
                      </a:r>
                      <a:r>
                        <a:rPr kumimoji="0" lang="en-US" sz="5300" b="0" i="0" u="none" strike="noStrike" cap="none" normalizeH="0" baseline="0" dirty="0" err="1">
                          <a:ln>
                            <a:noFill/>
                          </a:ln>
                          <a:solidFill>
                            <a:srgbClr val="FFFF00"/>
                          </a:solidFill>
                          <a:effectLst/>
                          <a:latin typeface="Coptic1" pitchFamily="2" charset="0"/>
                          <a:cs typeface="Arial" charset="0"/>
                        </a:rPr>
                        <a:t>pencaq</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Pauloc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ts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n~c~tulloc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ts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ettajro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n~nipictoc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Tableau 3">
            <a:extLst>
              <a:ext uri="{FF2B5EF4-FFF2-40B4-BE49-F238E27FC236}">
                <a16:creationId xmlns:a16="http://schemas.microsoft.com/office/drawing/2014/main" id="{84EE3D08-5CF0-8C87-A925-3247F45A1802}"/>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a:solidFill>
                            <a:srgbClr val="FFFFFF"/>
                          </a:solidFill>
                          <a:latin typeface="Arial" charset="0"/>
                          <a:cs typeface="Arial" charset="0"/>
                        </a:rPr>
                        <a:t>Sts Pierre et Paul - </a:t>
                      </a:r>
                      <a:r>
                        <a:rPr lang="ar-EG" sz="2400">
                          <a:solidFill>
                            <a:srgbClr val="FFFFFF"/>
                          </a:solidFill>
                          <a:latin typeface="Arial" charset="0"/>
                          <a:cs typeface="Arial" charset="0"/>
                        </a:rPr>
                        <a:t>القديسين بطرس وبولس</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819513471"/>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CFFB343-D0E3-ED95-DCAC-7A1B445F164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24118615"/>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60">
            <a:extLst>
              <a:ext uri="{FF2B5EF4-FFF2-40B4-BE49-F238E27FC236}">
                <a16:creationId xmlns:a16="http://schemas.microsoft.com/office/drawing/2014/main" id="{BC563985-62A7-740F-4456-95F680EC2189}"/>
              </a:ext>
            </a:extLst>
          </p:cNvPr>
          <p:cNvGraphicFramePr>
            <a:graphicFrameLocks noGrp="1"/>
          </p:cNvGraphicFramePr>
          <p:nvPr>
            <p:extLst>
              <p:ext uri="{D42A27DB-BD31-4B8C-83A1-F6EECF244321}">
                <p14:modId xmlns:p14="http://schemas.microsoft.com/office/powerpoint/2010/main" val="667097375"/>
              </p:ext>
            </p:extLst>
          </p:nvPr>
        </p:nvGraphicFramePr>
        <p:xfrm>
          <a:off x="0" y="0"/>
          <a:ext cx="12192000" cy="618236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700" b="0" u="sng">
                          <a:solidFill>
                            <a:srgbClr val="FF9900"/>
                          </a:solidFill>
                          <a:latin typeface="Coptic1" pitchFamily="2" charset="0"/>
                        </a:rPr>
                        <a:t>Pidia~kwn : </a:t>
                      </a:r>
                      <a:endParaRPr lang="en-CA" sz="2700" b="0" u="sng" dirty="0">
                        <a:solidFill>
                          <a:srgbClr val="FF9900"/>
                        </a:solidFill>
                        <a:latin typeface="Coptic1" pitchFamily="2"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a:ln>
                            <a:noFill/>
                          </a:ln>
                          <a:solidFill>
                            <a:srgbClr val="FF9900"/>
                          </a:solidFill>
                          <a:effectLst/>
                          <a:latin typeface="Arial" charset="0"/>
                          <a:cs typeface="Arial" pitchFamily="34" charset="0"/>
                        </a:rPr>
                        <a:t>Le diacre :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a:ln>
                            <a:noFill/>
                          </a:ln>
                          <a:solidFill>
                            <a:srgbClr val="FF9900"/>
                          </a:solidFill>
                          <a:effectLst/>
                          <a:latin typeface="Arial" charset="0"/>
                          <a:cs typeface="Arial" charset="0"/>
                        </a:rPr>
                        <a:t>الشَّمَّاسُ : </a:t>
                      </a:r>
                      <a:endParaRPr kumimoji="0" lang="fr-FR"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6794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en-CA" sz="3300" b="0">
                          <a:latin typeface="Coptic1" pitchFamily="2" charset="0"/>
                        </a:rPr>
                        <a:t>Twbh hina n~te V~}</a:t>
                      </a:r>
                      <a:r>
                        <a:rPr lang="en-CA" sz="3300" b="0" baseline="0">
                          <a:latin typeface="Coptic1" pitchFamily="2" charset="0"/>
                        </a:rPr>
                        <a:t> </a:t>
                      </a:r>
                      <a:r>
                        <a:rPr lang="en-CA" sz="3300" b="0">
                          <a:latin typeface="Coptic1" pitchFamily="2" charset="0"/>
                        </a:rPr>
                        <a:t>nai nan : n~tefsenh/t</a:t>
                      </a:r>
                      <a:r>
                        <a:rPr lang="en-CA" sz="3300" b="0" baseline="0">
                          <a:latin typeface="Coptic1" pitchFamily="2" charset="0"/>
                        </a:rPr>
                        <a:t> </a:t>
                      </a:r>
                      <a:r>
                        <a:rPr lang="en-CA" sz="3300" b="0">
                          <a:latin typeface="Coptic1" pitchFamily="2" charset="0"/>
                        </a:rPr>
                        <a:t>qaron : n~tefcwtem</a:t>
                      </a:r>
                      <a:r>
                        <a:rPr lang="en-CA" sz="3300" b="0" baseline="0">
                          <a:latin typeface="Coptic1" pitchFamily="2" charset="0"/>
                        </a:rPr>
                        <a:t> </a:t>
                      </a:r>
                      <a:r>
                        <a:rPr lang="en-CA" sz="3300" b="0">
                          <a:latin typeface="Coptic1" pitchFamily="2" charset="0"/>
                        </a:rPr>
                        <a:t>e~ron : n~teferbo/~yin e~ron : n~tef[i n~ni]ho nem</a:t>
                      </a:r>
                      <a:r>
                        <a:rPr lang="en-CA" sz="3300" b="0" baseline="0">
                          <a:latin typeface="Coptic1" pitchFamily="2" charset="0"/>
                        </a:rPr>
                        <a:t> </a:t>
                      </a:r>
                      <a:r>
                        <a:rPr lang="en-CA" sz="3300" b="0">
                          <a:latin typeface="Coptic1" pitchFamily="2" charset="0"/>
                        </a:rPr>
                        <a:t>nitwbh n~te n/e~youab n~taf n~totou</a:t>
                      </a:r>
                      <a:r>
                        <a:rPr lang="en-CA" sz="3300" b="0" baseline="0">
                          <a:latin typeface="Coptic1" pitchFamily="2" charset="0"/>
                        </a:rPr>
                        <a:t> </a:t>
                      </a:r>
                      <a:r>
                        <a:rPr lang="en-CA" sz="3300" b="0">
                          <a:latin typeface="Coptic1" pitchFamily="2" charset="0"/>
                        </a:rPr>
                        <a:t>e~h~r/i e~jwn e~pia~gayon n~c/ou niben : </a:t>
                      </a:r>
                      <a:endParaRPr lang="en-CA" sz="3300" b="0" kern="1200" dirty="0">
                        <a:solidFill>
                          <a:schemeClr val="tx1"/>
                        </a:solidFill>
                        <a:latin typeface="Coptic1" pitchFamily="2" charset="0"/>
                        <a:ea typeface="+mn-ea"/>
                        <a:cs typeface="+mn-cs"/>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100" b="0" i="0" u="none" strike="noStrike" cap="none" normalizeH="0" baseline="0">
                          <a:ln>
                            <a:noFill/>
                          </a:ln>
                          <a:solidFill>
                            <a:schemeClr val="tx1"/>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a:t>
                      </a:r>
                      <a:endParaRPr kumimoji="0" lang="fr-FR"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400" b="0" i="0" u="none" strike="noStrike" cap="none" normalizeH="0" baseline="0">
                          <a:ln>
                            <a:noFill/>
                          </a:ln>
                          <a:solidFill>
                            <a:schemeClr val="tx1"/>
                          </a:solidFill>
                          <a:effectLst/>
                          <a:latin typeface="Arial" charset="0"/>
                          <a:cs typeface="Arial" charset="0"/>
                        </a:rPr>
                        <a:t>اُطْلُبُوا لِكَيْ يَرْحَمَنَا اللهُ، وَيَتَرَاءَفَ عَلَيْنَا، وَيَسْمَعَنَا، وَيُعِينَنَا، وَيَقْبَلَ سُؤَالَاتِ وَطَلَبَاتِ قِدِّيسِيهِمْ بِالصَّلاَحِ عَنَّا فِي كُلِّ حِينٍ،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91898544"/>
                  </a:ext>
                </a:extLst>
              </a:tr>
            </a:tbl>
          </a:graphicData>
        </a:graphic>
      </p:graphicFrame>
    </p:spTree>
    <p:extLst>
      <p:ext uri="{BB962C8B-B14F-4D97-AF65-F5344CB8AC3E}">
        <p14:creationId xmlns:p14="http://schemas.microsoft.com/office/powerpoint/2010/main" val="2904009509"/>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C30234-D802-4586-BB5A-198F413F886C}"/>
              </a:ext>
            </a:extLst>
          </p:cNvPr>
          <p:cNvGraphicFramePr>
            <a:graphicFrameLocks noGrp="1"/>
          </p:cNvGraphicFramePr>
          <p:nvPr>
            <p:extLst>
              <p:ext uri="{D42A27DB-BD31-4B8C-83A1-F6EECF244321}">
                <p14:modId xmlns:p14="http://schemas.microsoft.com/office/powerpoint/2010/main" val="1141193659"/>
              </p:ext>
            </p:extLst>
          </p:nvPr>
        </p:nvGraphicFramePr>
        <p:xfrm>
          <a:off x="0" y="0"/>
          <a:ext cx="12192000" cy="672592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725920">
                <a:tc>
                  <a:txBody>
                    <a:bodyPr/>
                    <a:lstStyle/>
                    <a:p>
                      <a:pPr algn="just"/>
                      <a:r>
                        <a:rPr kumimoji="0" lang="en-US" sz="3500" b="0" i="0" u="none" strike="noStrike" cap="none" normalizeH="0" baseline="0">
                          <a:ln>
                            <a:noFill/>
                          </a:ln>
                          <a:solidFill>
                            <a:schemeClr val="tx1"/>
                          </a:solidFill>
                          <a:effectLst/>
                          <a:latin typeface="Coptic1" pitchFamily="2" charset="0"/>
                          <a:cs typeface="Arial" pitchFamily="34" charset="0"/>
                        </a:rPr>
                        <a:t>N~tefa~reh e~p~wnq nem p~taho e~ratf : m~peniwt ettai/~out n~ar,/e~reuc papa abba Tawadroc pimahc~nau : nem pefkes~v/r n~litourgoc : peniwt n~e~pickopoc abba Mark : n~tef,a nennobi nan e~bol. </a:t>
                      </a:r>
                      <a:endParaRPr kumimoji="0" lang="en-US" sz="3500" b="0" i="0" u="none" strike="noStrike" cap="none" normalizeH="0" baseline="0" dirty="0">
                        <a:ln>
                          <a:noFill/>
                        </a:ln>
                        <a:solidFill>
                          <a:schemeClr val="tx1"/>
                        </a:solidFill>
                        <a:effectLst/>
                        <a:latin typeface="Coptic1" pitchFamily="2" charset="0"/>
                        <a:cs typeface="Arial" pitchFamily="34" charset="0"/>
                      </a:endParaRP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300" b="0" i="0" u="none" strike="noStrike" cap="none" normalizeH="0" baseline="0">
                          <a:ln>
                            <a:noFill/>
                          </a:ln>
                          <a:solidFill>
                            <a:schemeClr val="tx1"/>
                          </a:solidFill>
                          <a:effectLst/>
                          <a:latin typeface="Arial" charset="0"/>
                          <a:cs typeface="Arial" charset="0"/>
                        </a:rPr>
                        <a:t>Et qu'Il garde la vie et le relèvement de notre bienheureux père, le grand prêtre, le pape abba Tawadros ll, et son partenaire dans le ministère apostolique, notre père l’évêque abba Marc, et qu'Il nous pardonne nos péchés. </a:t>
                      </a:r>
                      <a:endParaRPr kumimoji="0" lang="fr-FR" sz="3300" b="0" i="0" u="none" strike="noStrike" cap="none" normalizeH="0" baseline="0" dirty="0">
                        <a:ln>
                          <a:noFill/>
                        </a:ln>
                        <a:solidFill>
                          <a:schemeClr val="tx1"/>
                        </a:solidFill>
                        <a:effectLst/>
                        <a:latin typeface="Arial" charset="0"/>
                        <a:cs typeface="Arial" charset="0"/>
                      </a:endParaRP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4000"/>
                        <a:t>وَأَنْ يَحْفَظَ حَيَاةَ وَقِيَامَ، أَبِينَا الْمُكَرَّمِ رَئِيسُ الْكَهَنَةِ الْبَابَا الأَنْبَا تَوَاضْرُوسَ ٱلثَّانِي، وَشَرِيكَهُ فِي الْخِدْمَةِ الرَّسُولِيَّةِ، أَبِينَا الأُسْقُفَ أَنْبَا مَارْك،</a:t>
                      </a:r>
                      <a:r>
                        <a:rPr lang="fr-FR" sz="4000"/>
                        <a:t> </a:t>
                      </a:r>
                      <a:r>
                        <a:rPr lang="ar-EG" sz="4000"/>
                        <a:t>وَيَغْفِرَ لَنَا خَطَايَانا. </a:t>
                      </a:r>
                      <a:endParaRPr lang="ar-EG" sz="4000" dirty="0"/>
                    </a:p>
                  </a:txBody>
                  <a:tcPr marL="121920" marR="121920" marT="60960" marB="60960"/>
                </a:tc>
                <a:extLst>
                  <a:ext uri="{0D108BD9-81ED-4DB2-BD59-A6C34878D82A}">
                    <a16:rowId xmlns:a16="http://schemas.microsoft.com/office/drawing/2014/main" val="713582803"/>
                  </a:ext>
                </a:extLst>
              </a:tr>
            </a:tbl>
          </a:graphicData>
        </a:graphic>
      </p:graphicFrame>
      <p:sp>
        <p:nvSpPr>
          <p:cNvPr id="4" name="AutoShape 36">
            <a:hlinkClick r:id="rId2" action="ppaction://hlinksldjump" highlightClick="1"/>
            <a:extLst>
              <a:ext uri="{FF2B5EF4-FFF2-40B4-BE49-F238E27FC236}">
                <a16:creationId xmlns:a16="http://schemas.microsoft.com/office/drawing/2014/main" id="{9AEBFDC0-7D24-46CA-B03F-A2AAD51AA43A}"/>
              </a:ext>
            </a:extLst>
          </p:cNvPr>
          <p:cNvSpPr>
            <a:spLocks noChangeArrowheads="1"/>
          </p:cNvSpPr>
          <p:nvPr/>
        </p:nvSpPr>
        <p:spPr bwMode="auto">
          <a:xfrm>
            <a:off x="10363200" y="6434138"/>
            <a:ext cx="18288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Tree>
    <p:extLst>
      <p:ext uri="{BB962C8B-B14F-4D97-AF65-F5344CB8AC3E}">
        <p14:creationId xmlns:p14="http://schemas.microsoft.com/office/powerpoint/2010/main" val="3176186999"/>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1063791720"/>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7720" name="Group 40"/>
          <p:cNvGraphicFramePr>
            <a:graphicFrameLocks noGrp="1"/>
          </p:cNvGraphicFramePr>
          <p:nvPr>
            <p:extLst>
              <p:ext uri="{D42A27DB-BD31-4B8C-83A1-F6EECF244321}">
                <p14:modId xmlns:p14="http://schemas.microsoft.com/office/powerpoint/2010/main" val="4157906827"/>
              </p:ext>
            </p:extLst>
          </p:nvPr>
        </p:nvGraphicFramePr>
        <p:xfrm>
          <a:off x="0" y="655941"/>
          <a:ext cx="12192000" cy="6206796"/>
        </p:xfrm>
        <a:graphic>
          <a:graphicData uri="http://schemas.openxmlformats.org/drawingml/2006/table">
            <a:tbl>
              <a:tblPr/>
              <a:tblGrid>
                <a:gridCol w="6578600">
                  <a:extLst>
                    <a:ext uri="{9D8B030D-6E8A-4147-A177-3AD203B41FA5}">
                      <a16:colId xmlns:a16="http://schemas.microsoft.com/office/drawing/2014/main" val="20000"/>
                    </a:ext>
                  </a:extLst>
                </a:gridCol>
                <a:gridCol w="5613400">
                  <a:extLst>
                    <a:ext uri="{9D8B030D-6E8A-4147-A177-3AD203B41FA5}">
                      <a16:colId xmlns:a16="http://schemas.microsoft.com/office/drawing/2014/main" val="349773013"/>
                    </a:ext>
                  </a:extLst>
                </a:gridCol>
              </a:tblGrid>
              <a:tr h="2708656">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Nous adorons le Père, et le Fils,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et l’Esprit Saint,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La Trinité Sainte,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et consubstantielle. </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نسجد للآب والابن</a:t>
                      </a:r>
                      <a:r>
                        <a:rPr kumimoji="0" lang="ar-EG" sz="3700" b="0" i="0" u="none" strike="noStrike" cap="none" normalizeH="0" baseline="0">
                          <a:ln>
                            <a:noFill/>
                          </a:ln>
                          <a:solidFill>
                            <a:schemeClr val="tx1"/>
                          </a:solidFill>
                          <a:effectLst/>
                          <a:latin typeface="Arial" charset="0"/>
                          <a:cs typeface="Arial" charset="0"/>
                        </a:rPr>
                        <a:t>، </a:t>
                      </a:r>
                      <a:endParaRPr kumimoji="0" lang="fr-FR"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والرُّوح القُدُس</a:t>
                      </a:r>
                      <a:r>
                        <a:rPr kumimoji="0" lang="ar-EG" sz="3700" b="0" i="0" u="none" strike="noStrike" cap="none" normalizeH="0" baseline="0">
                          <a:ln>
                            <a:noFill/>
                          </a:ln>
                          <a:solidFill>
                            <a:schemeClr val="tx1"/>
                          </a:solidFill>
                          <a:effectLst/>
                          <a:latin typeface="Arial" charset="0"/>
                          <a:cs typeface="Arial" charset="0"/>
                        </a:rPr>
                        <a:t>، </a:t>
                      </a:r>
                      <a:endParaRPr kumimoji="0" lang="fr-FR"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 </a:t>
                      </a:r>
                      <a:r>
                        <a:rPr kumimoji="0" lang="ar-SA" altLang="zh-CN" sz="3700" b="0" i="0" u="none" strike="noStrike" cap="none" normalizeH="0" baseline="0">
                          <a:ln>
                            <a:noFill/>
                          </a:ln>
                          <a:solidFill>
                            <a:schemeClr val="tx1"/>
                          </a:solidFill>
                          <a:effectLst/>
                          <a:latin typeface="Arial" charset="0"/>
                          <a:cs typeface="Arial" charset="0"/>
                        </a:rPr>
                        <a:t>الثَّالوث القُدُّوس</a:t>
                      </a:r>
                      <a:r>
                        <a:rPr kumimoji="0" lang="ar-EG" sz="3700" b="0" i="0" u="none" strike="noStrike" cap="none" normalizeH="0" baseline="0">
                          <a:ln>
                            <a:noFill/>
                          </a:ln>
                          <a:solidFill>
                            <a:schemeClr val="tx1"/>
                          </a:solidFill>
                          <a:effectLst/>
                          <a:latin typeface="Arial" charset="0"/>
                          <a:cs typeface="Arial" charset="0"/>
                        </a:rPr>
                        <a:t>، </a:t>
                      </a:r>
                      <a:endParaRPr kumimoji="0" lang="fr-FR"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a:ln>
                            <a:noFill/>
                          </a:ln>
                          <a:solidFill>
                            <a:schemeClr val="tx1"/>
                          </a:solidFill>
                          <a:effectLst/>
                          <a:latin typeface="Arial" charset="0"/>
                          <a:cs typeface="Arial" charset="0"/>
                        </a:rPr>
                        <a:t> </a:t>
                      </a:r>
                      <a:r>
                        <a:rPr kumimoji="0" lang="ar-SA" altLang="zh-CN" sz="3700" b="0" i="0" u="none" strike="noStrike" cap="none" normalizeH="0" baseline="0">
                          <a:ln>
                            <a:noFill/>
                          </a:ln>
                          <a:solidFill>
                            <a:schemeClr val="tx1"/>
                          </a:solidFill>
                          <a:effectLst/>
                          <a:latin typeface="Arial" charset="0"/>
                          <a:cs typeface="Arial" charset="0"/>
                        </a:rPr>
                        <a:t>المساوي في الجوهر</a:t>
                      </a:r>
                      <a:r>
                        <a:rPr kumimoji="0" lang="ar-EG" sz="3700" b="0" i="0" u="none" strike="noStrike" cap="none" normalizeH="0" baseline="0">
                          <a:ln>
                            <a:noFill/>
                          </a:ln>
                          <a:solidFill>
                            <a:schemeClr val="tx1"/>
                          </a:solidFill>
                          <a:effectLst/>
                          <a:latin typeface="Arial" charset="0"/>
                          <a:cs typeface="Arial" charset="0"/>
                        </a:rPr>
                        <a:t>. </a:t>
                      </a:r>
                      <a:endParaRPr kumimoji="0" lang="ar-EG" altLang="zh-CN"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81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Avva_Marcos" panose="04020500000000000000" pitchFamily="82" charset="0"/>
                          <a:cs typeface="Arial" charset="0"/>
                        </a:rPr>
                        <a:t>T</a:t>
                      </a:r>
                      <a:r>
                        <a:rPr kumimoji="0" lang="en-US" sz="5300" b="0" i="0" u="none" strike="noStrike" cap="none" normalizeH="0" baseline="0">
                          <a:ln>
                            <a:noFill/>
                          </a:ln>
                          <a:solidFill>
                            <a:srgbClr val="FFFF00"/>
                          </a:solidFill>
                          <a:effectLst/>
                          <a:latin typeface="Coptic1" pitchFamily="2" charset="0"/>
                          <a:cs typeface="Arial" charset="0"/>
                        </a:rPr>
                        <a:t>enouwst m~v~Iwt nem p~S/ri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nem piP~neuma E~youab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]T~riac E~youab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n~o~mooucioc.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487717" name="Group 37"/>
          <p:cNvGraphicFramePr>
            <a:graphicFrameLocks noGrp="1"/>
          </p:cNvGraphicFramePr>
          <p:nvPr>
            <p:extLst>
              <p:ext uri="{D42A27DB-BD31-4B8C-83A1-F6EECF244321}">
                <p14:modId xmlns:p14="http://schemas.microsoft.com/office/powerpoint/2010/main" val="3379336294"/>
              </p:ext>
            </p:extLst>
          </p:nvPr>
        </p:nvGraphicFramePr>
        <p:xfrm>
          <a:off x="609600" y="122540"/>
          <a:ext cx="10972800" cy="533400"/>
        </p:xfrm>
        <a:graphic>
          <a:graphicData uri="http://schemas.openxmlformats.org/drawingml/2006/table">
            <a:tbl>
              <a:tblPr/>
              <a:tblGrid>
                <a:gridCol w="10972800">
                  <a:extLst>
                    <a:ext uri="{9D8B030D-6E8A-4147-A177-3AD203B41FA5}">
                      <a16:colId xmlns:a16="http://schemas.microsoft.com/office/drawing/2014/main" val="20000"/>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none" strike="noStrike" cap="none" normalizeH="0" baseline="0">
                          <a:ln>
                            <a:noFill/>
                          </a:ln>
                          <a:solidFill>
                            <a:schemeClr val="tx1"/>
                          </a:solidFill>
                          <a:effectLst/>
                          <a:latin typeface="Arial" charset="0"/>
                          <a:cs typeface="Arial" charset="0"/>
                        </a:rPr>
                        <a:t>Quatrains du carillon (Intro. Watos)</a:t>
                      </a:r>
                      <a:r>
                        <a:rPr kumimoji="0" lang="en-US" sz="2700" b="0" i="0" u="none" strike="noStrike" cap="none" normalizeH="0" baseline="0">
                          <a:ln>
                            <a:noFill/>
                          </a:ln>
                          <a:solidFill>
                            <a:schemeClr val="tx1"/>
                          </a:solidFill>
                          <a:effectLst/>
                          <a:latin typeface="Arial" charset="0"/>
                          <a:cs typeface="Arial" charset="0"/>
                        </a:rPr>
                        <a:t> - </a:t>
                      </a:r>
                      <a:r>
                        <a:rPr kumimoji="0" lang="ar-EG" sz="2700" b="0" i="0" u="none" strike="noStrike" cap="none" normalizeH="0" baseline="0">
                          <a:ln>
                            <a:noFill/>
                          </a:ln>
                          <a:solidFill>
                            <a:schemeClr val="tx1"/>
                          </a:solidFill>
                          <a:effectLst/>
                          <a:latin typeface="Arial" charset="0"/>
                          <a:cs typeface="Arial" charset="0"/>
                        </a:rPr>
                        <a:t>أرباع </a:t>
                      </a:r>
                      <a:r>
                        <a:rPr kumimoji="0" lang="ar-EG" sz="2700" b="0" i="0" u="none" strike="noStrike" cap="none" normalizeH="0" baseline="0" dirty="0">
                          <a:ln>
                            <a:noFill/>
                          </a:ln>
                          <a:solidFill>
                            <a:schemeClr val="tx1"/>
                          </a:solidFill>
                          <a:effectLst/>
                          <a:latin typeface="Arial" charset="0"/>
                          <a:cs typeface="Arial" charset="0"/>
                        </a:rPr>
                        <a:t>الناقوس (المقدمة </a:t>
                      </a:r>
                      <a:r>
                        <a:rPr kumimoji="0" lang="ar-EG" sz="2700" b="0" i="0" u="none" strike="noStrike" cap="none" normalizeH="0" baseline="0" err="1">
                          <a:ln>
                            <a:noFill/>
                          </a:ln>
                          <a:solidFill>
                            <a:schemeClr val="tx1"/>
                          </a:solidFill>
                          <a:effectLst/>
                          <a:latin typeface="Arial" charset="0"/>
                          <a:cs typeface="Arial" charset="0"/>
                        </a:rPr>
                        <a:t>الواطس</a:t>
                      </a:r>
                      <a:r>
                        <a:rPr kumimoji="0" lang="ar-EG" sz="2700" b="0" i="0" u="none" strike="noStrike" cap="none" normalizeH="0" baseline="0">
                          <a:ln>
                            <a:noFill/>
                          </a:ln>
                          <a:solidFill>
                            <a:schemeClr val="tx1"/>
                          </a:solidFill>
                          <a:effectLst/>
                          <a:latin typeface="Arial" charset="0"/>
                          <a:cs typeface="Arial" charset="0"/>
                        </a:rPr>
                        <a:t>)</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9784" name="Group 56"/>
          <p:cNvGraphicFramePr>
            <a:graphicFrameLocks noGrp="1"/>
          </p:cNvGraphicFramePr>
          <p:nvPr>
            <p:extLst>
              <p:ext uri="{D42A27DB-BD31-4B8C-83A1-F6EECF244321}">
                <p14:modId xmlns:p14="http://schemas.microsoft.com/office/powerpoint/2010/main" val="3484339812"/>
              </p:ext>
            </p:extLst>
          </p:nvPr>
        </p:nvGraphicFramePr>
        <p:xfrm>
          <a:off x="0" y="358506"/>
          <a:ext cx="12192000" cy="5786228"/>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830692522"/>
                    </a:ext>
                  </a:extLst>
                </a:gridCol>
              </a:tblGrid>
              <a:tr h="2443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Salut à l’Église,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la maison des anges.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Salut à la Vierge,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pitchFamily="34" charset="0"/>
                        </a:rPr>
                        <a:t>qui a enfanté notre Sauveur. </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panose="020B0604020202020204" pitchFamily="34" charset="0"/>
                          <a:cs typeface="Arial" panose="020B0604020202020204" pitchFamily="34" charset="0"/>
                        </a:rPr>
                        <a:t>السلام للكنيسة</a:t>
                      </a:r>
                      <a:r>
                        <a:rPr kumimoji="0" lang="ar-EG" sz="3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fr-FR" sz="3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altLang="zh-CN" sz="3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SA" altLang="zh-CN" sz="3700" b="0" i="0" u="none" strike="noStrike" cap="none" normalizeH="0" baseline="0">
                          <a:ln>
                            <a:noFill/>
                          </a:ln>
                          <a:solidFill>
                            <a:schemeClr val="tx1"/>
                          </a:solidFill>
                          <a:effectLst/>
                          <a:latin typeface="Arial" panose="020B0604020202020204" pitchFamily="34" charset="0"/>
                          <a:cs typeface="Arial" panose="020B0604020202020204" pitchFamily="34" charset="0"/>
                        </a:rPr>
                        <a:t>بيت الملائكة</a:t>
                      </a:r>
                      <a:r>
                        <a:rPr kumimoji="0" lang="fr-FR" altLang="zh-CN" sz="3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panose="020B0604020202020204" pitchFamily="34" charset="0"/>
                          <a:cs typeface="Arial" panose="020B0604020202020204" pitchFamily="34" charset="0"/>
                        </a:rPr>
                        <a:t>السلام للعذراء</a:t>
                      </a:r>
                      <a:r>
                        <a:rPr kumimoji="0" lang="ar-EG" sz="3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fr-FR" sz="3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sz="3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SA" altLang="zh-CN" sz="3700" b="0" i="0" u="none" strike="noStrike" cap="none" normalizeH="0" baseline="0">
                          <a:ln>
                            <a:noFill/>
                          </a:ln>
                          <a:solidFill>
                            <a:schemeClr val="tx1"/>
                          </a:solidFill>
                          <a:effectLst/>
                          <a:latin typeface="Arial" panose="020B0604020202020204" pitchFamily="34" charset="0"/>
                          <a:cs typeface="Arial" panose="020B0604020202020204" pitchFamily="34" charset="0"/>
                        </a:rPr>
                        <a:t>التي وَلَدَتْ مُخَلِّصنا</a:t>
                      </a:r>
                      <a:r>
                        <a:rPr kumimoji="0" lang="ar-EG" sz="37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ar-EG" altLang="zh-CN" sz="3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&lt;ere ]Ekk~l/cia~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p~/i n~te niaggeloc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,ere ]Paryenoc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etacmec penCwt/r.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
        <p:nvSpPr>
          <p:cNvPr id="4" name="AutoShape 36">
            <a:hlinkClick r:id="rId3" action="ppaction://hlinksldjump" highlightClick="1"/>
            <a:extLst>
              <a:ext uri="{FF2B5EF4-FFF2-40B4-BE49-F238E27FC236}">
                <a16:creationId xmlns:a16="http://schemas.microsoft.com/office/drawing/2014/main" id="{4677DD3E-01C5-2B34-593D-0C00BF935311}"/>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3165561645"/>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3" action="ppaction://hlinksldjump" highlightClick="1"/>
            <a:extLst>
              <a:ext uri="{FF2B5EF4-FFF2-40B4-BE49-F238E27FC236}">
                <a16:creationId xmlns:a16="http://schemas.microsoft.com/office/drawing/2014/main" id="{1681F252-3A4F-8B53-F635-45DED7FC7388}"/>
              </a:ext>
            </a:extLst>
          </p:cNvPr>
          <p:cNvSpPr>
            <a:spLocks noChangeArrowheads="1"/>
          </p:cNvSpPr>
          <p:nvPr/>
        </p:nvSpPr>
        <p:spPr bwMode="auto">
          <a:xfrm>
            <a:off x="10591800" y="6434138"/>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graphicFrame>
        <p:nvGraphicFramePr>
          <p:cNvPr id="4" name="Group 29">
            <a:extLst>
              <a:ext uri="{FF2B5EF4-FFF2-40B4-BE49-F238E27FC236}">
                <a16:creationId xmlns:a16="http://schemas.microsoft.com/office/drawing/2014/main" id="{A3CE7230-B595-61A4-BE4D-C8B822F21520}"/>
              </a:ext>
            </a:extLst>
          </p:cNvPr>
          <p:cNvGraphicFramePr>
            <a:graphicFrameLocks noGrp="1"/>
          </p:cNvGraphicFramePr>
          <p:nvPr>
            <p:extLst>
              <p:ext uri="{D42A27DB-BD31-4B8C-83A1-F6EECF244321}">
                <p14:modId xmlns:p14="http://schemas.microsoft.com/office/powerpoint/2010/main" val="1882496798"/>
              </p:ext>
            </p:extLst>
          </p:nvPr>
        </p:nvGraphicFramePr>
        <p:xfrm>
          <a:off x="0" y="693828"/>
          <a:ext cx="12200466" cy="5685731"/>
        </p:xfrm>
        <a:graphic>
          <a:graphicData uri="http://schemas.openxmlformats.org/drawingml/2006/table">
            <a:tbl>
              <a:tblPr/>
              <a:tblGrid>
                <a:gridCol w="6100233">
                  <a:extLst>
                    <a:ext uri="{9D8B030D-6E8A-4147-A177-3AD203B41FA5}">
                      <a16:colId xmlns:a16="http://schemas.microsoft.com/office/drawing/2014/main" val="20000"/>
                    </a:ext>
                  </a:extLst>
                </a:gridCol>
                <a:gridCol w="6100233">
                  <a:extLst>
                    <a:ext uri="{9D8B030D-6E8A-4147-A177-3AD203B41FA5}">
                      <a16:colId xmlns:a16="http://schemas.microsoft.com/office/drawing/2014/main" val="1842265531"/>
                    </a:ext>
                  </a:extLst>
                </a:gridCol>
              </a:tblGrid>
              <a:tr h="2434531">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 Raphael,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Qui réjouit les cœurs.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Salut à Souriel,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Le trompettiste.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a:ln>
                            <a:noFill/>
                          </a:ln>
                          <a:solidFill>
                            <a:schemeClr val="tx1"/>
                          </a:solidFill>
                          <a:effectLst/>
                          <a:latin typeface="Arial" charset="0"/>
                          <a:cs typeface="Arial" charset="0"/>
                        </a:rPr>
                        <a:t>السلام لرافائيل</a:t>
                      </a:r>
                      <a:r>
                        <a:rPr kumimoji="0" lang="ar-EG" sz="3700" b="0" i="0" u="none" strike="noStrike" cap="none" normalizeH="0" baseline="0">
                          <a:ln>
                            <a:noFill/>
                          </a:ln>
                          <a:solidFill>
                            <a:schemeClr val="tx1"/>
                          </a:solidFill>
                          <a:effectLst/>
                          <a:latin typeface="Arial" charset="0"/>
                          <a:cs typeface="Arial" charset="0"/>
                        </a:rPr>
                        <a:t>، </a:t>
                      </a:r>
                      <a:endParaRPr kumimoji="0" lang="ar-EG"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a:ln>
                            <a:noFill/>
                          </a:ln>
                          <a:solidFill>
                            <a:schemeClr val="tx1"/>
                          </a:solidFill>
                          <a:effectLst/>
                          <a:latin typeface="Arial" charset="0"/>
                          <a:cs typeface="Arial" charset="0"/>
                        </a:rPr>
                        <a:t>مُفرِّح القلوب.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a:ln>
                            <a:noFill/>
                          </a:ln>
                          <a:solidFill>
                            <a:schemeClr val="tx1"/>
                          </a:solidFill>
                          <a:effectLst/>
                          <a:latin typeface="Arial" charset="0"/>
                          <a:cs typeface="Arial" charset="0"/>
                        </a:rPr>
                        <a:t>السلام لسوريال</a:t>
                      </a:r>
                      <a:r>
                        <a:rPr kumimoji="0" lang="ar-EG" sz="3700" b="0" i="0" u="none" strike="noStrike" cap="none" normalizeH="0" baseline="0">
                          <a:ln>
                            <a:noFill/>
                          </a:ln>
                          <a:solidFill>
                            <a:schemeClr val="tx1"/>
                          </a:solidFill>
                          <a:effectLst/>
                          <a:latin typeface="Arial" charset="0"/>
                          <a:cs typeface="Arial" charset="0"/>
                        </a:rPr>
                        <a:t>، </a:t>
                      </a:r>
                      <a:endParaRPr kumimoji="0" lang="ar-EG"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a:ln>
                            <a:noFill/>
                          </a:ln>
                          <a:solidFill>
                            <a:schemeClr val="tx1"/>
                          </a:solidFill>
                          <a:effectLst/>
                          <a:latin typeface="Arial" charset="0"/>
                          <a:cs typeface="Arial" charset="0"/>
                        </a:rPr>
                        <a:t>المُبوِّق. </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&lt;ere Rava/l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p~ounof n~nih/t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,ere Couri/l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va picalpict/c.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Group 41">
            <a:extLst>
              <a:ext uri="{FF2B5EF4-FFF2-40B4-BE49-F238E27FC236}">
                <a16:creationId xmlns:a16="http://schemas.microsoft.com/office/drawing/2014/main" id="{FE0D411C-3C52-4112-B25D-FCD4851E45A0}"/>
              </a:ext>
            </a:extLst>
          </p:cNvPr>
          <p:cNvGraphicFramePr>
            <a:graphicFrameLocks noGrp="1"/>
          </p:cNvGraphicFramePr>
          <p:nvPr>
            <p:extLst>
              <p:ext uri="{D42A27DB-BD31-4B8C-83A1-F6EECF244321}">
                <p14:modId xmlns:p14="http://schemas.microsoft.com/office/powerpoint/2010/main" val="3345968651"/>
              </p:ext>
            </p:extLst>
          </p:nvPr>
        </p:nvGraphicFramePr>
        <p:xfrm>
          <a:off x="1270000" y="18239"/>
          <a:ext cx="9652000" cy="644144"/>
        </p:xfrm>
        <a:graphic>
          <a:graphicData uri="http://schemas.openxmlformats.org/drawingml/2006/table">
            <a:tbl>
              <a:tblPr/>
              <a:tblGrid>
                <a:gridCol w="9652000">
                  <a:extLst>
                    <a:ext uri="{9D8B030D-6E8A-4147-A177-3AD203B41FA5}">
                      <a16:colId xmlns:a16="http://schemas.microsoft.com/office/drawing/2014/main" val="20000"/>
                    </a:ext>
                  </a:extLst>
                </a:gridCol>
              </a:tblGrid>
              <a:tr h="644144">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Raphaël &amp; </a:t>
                      </a:r>
                      <a:r>
                        <a:rPr lang="en-CA" sz="2100" dirty="0" err="1">
                          <a:solidFill>
                            <a:srgbClr val="FFFFFF"/>
                          </a:solidFill>
                          <a:latin typeface="Arial" charset="0"/>
                          <a:cs typeface="Arial" charset="0"/>
                        </a:rPr>
                        <a:t>Souriel</a:t>
                      </a:r>
                      <a:endParaRPr lang="en-CA" sz="2100" dirty="0">
                        <a:solidFill>
                          <a:srgbClr val="FFFFFF"/>
                        </a:solidFill>
                        <a:latin typeface="Arial" charset="0"/>
                        <a:cs typeface="Arial" charset="0"/>
                      </a:endParaRPr>
                    </a:p>
                    <a:p>
                      <a:pPr lvl="0" algn="ctr" defTabSz="914400" rtl="1" fontAlgn="base">
                        <a:lnSpc>
                          <a:spcPct val="80000"/>
                        </a:lnSpc>
                        <a:spcBef>
                          <a:spcPct val="0"/>
                        </a:spcBef>
                        <a:spcAft>
                          <a:spcPct val="0"/>
                        </a:spcAft>
                        <a:defRPr/>
                      </a:pPr>
                      <a:r>
                        <a:rPr lang="ar-SA" sz="2400" dirty="0">
                          <a:solidFill>
                            <a:srgbClr val="FFFFFF"/>
                          </a:solidFill>
                          <a:latin typeface="Arial" charset="0"/>
                          <a:cs typeface="Arial" charset="0"/>
                        </a:rPr>
                        <a:t>رؤساء الملائكة </a:t>
                      </a:r>
                      <a:r>
                        <a:rPr lang="ar-EG" sz="2400" dirty="0">
                          <a:solidFill>
                            <a:srgbClr val="FFFFFF"/>
                          </a:solidFill>
                          <a:latin typeface="Arial" charset="0"/>
                          <a:cs typeface="Arial" charset="0"/>
                        </a:rPr>
                        <a:t>ر</a:t>
                      </a:r>
                      <a:r>
                        <a:rPr kumimoji="0" lang="ar-EG" altLang="zh-CN" sz="2400" b="0" i="0" u="none" strike="noStrike" cap="none" normalizeH="0" baseline="0" dirty="0">
                          <a:ln>
                            <a:noFill/>
                          </a:ln>
                          <a:solidFill>
                            <a:schemeClr val="tx1"/>
                          </a:solidFill>
                          <a:effectLst/>
                          <a:latin typeface="Arial" charset="0"/>
                          <a:cs typeface="Arial" charset="0"/>
                        </a:rPr>
                        <a:t>ا</a:t>
                      </a:r>
                      <a:r>
                        <a:rPr lang="ar-EG" sz="2400" dirty="0">
                          <a:solidFill>
                            <a:srgbClr val="FFFFFF"/>
                          </a:solidFill>
                          <a:latin typeface="Arial" charset="0"/>
                          <a:cs typeface="Arial" charset="0"/>
                        </a:rPr>
                        <a:t>فائيل</a:t>
                      </a:r>
                      <a:r>
                        <a:rPr lang="fr-FR" sz="2400" dirty="0">
                          <a:solidFill>
                            <a:srgbClr val="FFFFFF"/>
                          </a:solidFill>
                          <a:latin typeface="Arial" charset="0"/>
                          <a:cs typeface="Arial" charset="0"/>
                        </a:rPr>
                        <a:t> </a:t>
                      </a:r>
                      <a:r>
                        <a:rPr lang="ar-EG" sz="2400" dirty="0" err="1">
                          <a:solidFill>
                            <a:srgbClr val="FFFFFF"/>
                          </a:solidFill>
                          <a:latin typeface="Arial" charset="0"/>
                          <a:cs typeface="Arial" charset="0"/>
                        </a:rPr>
                        <a:t>وسوريال</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40986178"/>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2" action="ppaction://hlinksldjump" highlightClick="1"/>
            <a:extLst>
              <a:ext uri="{FF2B5EF4-FFF2-40B4-BE49-F238E27FC236}">
                <a16:creationId xmlns:a16="http://schemas.microsoft.com/office/drawing/2014/main" id="{2260A24A-C745-4387-2637-E69AF672FA24}"/>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919547199"/>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32">
            <a:extLst>
              <a:ext uri="{FF2B5EF4-FFF2-40B4-BE49-F238E27FC236}">
                <a16:creationId xmlns:a16="http://schemas.microsoft.com/office/drawing/2014/main" id="{41CC8A57-81D5-57E7-3778-CD7A4349F5EA}"/>
              </a:ext>
            </a:extLst>
          </p:cNvPr>
          <p:cNvGraphicFramePr>
            <a:graphicFrameLocks noGrp="1"/>
          </p:cNvGraphicFramePr>
          <p:nvPr>
            <p:extLst>
              <p:ext uri="{D42A27DB-BD31-4B8C-83A1-F6EECF244321}">
                <p14:modId xmlns:p14="http://schemas.microsoft.com/office/powerpoint/2010/main" val="951967686"/>
              </p:ext>
            </p:extLst>
          </p:nvPr>
        </p:nvGraphicFramePr>
        <p:xfrm>
          <a:off x="0" y="523778"/>
          <a:ext cx="12192000" cy="5710141"/>
        </p:xfrm>
        <a:graphic>
          <a:graphicData uri="http://schemas.openxmlformats.org/drawingml/2006/table">
            <a:tbl>
              <a:tblPr/>
              <a:tblGrid>
                <a:gridCol w="6790007">
                  <a:extLst>
                    <a:ext uri="{9D8B030D-6E8A-4147-A177-3AD203B41FA5}">
                      <a16:colId xmlns:a16="http://schemas.microsoft.com/office/drawing/2014/main" val="20000"/>
                    </a:ext>
                  </a:extLst>
                </a:gridCol>
                <a:gridCol w="5401993">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Nous T'implorons, ô Fils de Dieu, </a:t>
                      </a:r>
                      <a:br>
                        <a:rPr kumimoji="0" lang="fr-FR" sz="2900" b="0" i="0" u="none" strike="noStrike" cap="none" normalizeH="0" baseline="0">
                          <a:ln>
                            <a:noFill/>
                          </a:ln>
                          <a:solidFill>
                            <a:schemeClr val="tx1"/>
                          </a:solidFill>
                          <a:effectLst/>
                          <a:latin typeface="Arial" charset="0"/>
                          <a:cs typeface="Arial" charset="0"/>
                        </a:rPr>
                      </a:br>
                      <a:r>
                        <a:rPr kumimoji="0" lang="fr-FR" sz="2900" b="0" i="0" u="none" strike="noStrike" cap="none" normalizeH="0" baseline="0">
                          <a:ln>
                            <a:noFill/>
                          </a:ln>
                          <a:solidFill>
                            <a:schemeClr val="tx1"/>
                          </a:solidFill>
                          <a:effectLst/>
                          <a:latin typeface="Arial" charset="0"/>
                          <a:cs typeface="Arial" charset="0"/>
                        </a:rPr>
                        <a:t>de préserver la vie de notre patriarche, </a:t>
                      </a:r>
                      <a:br>
                        <a:rPr kumimoji="0" lang="fr-FR" sz="2900" b="0" i="0" u="none" strike="noStrike" cap="none" normalizeH="0" baseline="0">
                          <a:ln>
                            <a:noFill/>
                          </a:ln>
                          <a:solidFill>
                            <a:schemeClr val="tx1"/>
                          </a:solidFill>
                          <a:effectLst/>
                          <a:latin typeface="Arial" charset="0"/>
                          <a:cs typeface="Arial" charset="0"/>
                        </a:rPr>
                      </a:br>
                      <a:r>
                        <a:rPr kumimoji="0" lang="fr-FR" sz="2900" b="0" i="0" u="none" strike="noStrike" cap="none" normalizeH="0" baseline="0">
                          <a:ln>
                            <a:noFill/>
                          </a:ln>
                          <a:solidFill>
                            <a:schemeClr val="tx1"/>
                          </a:solidFill>
                          <a:effectLst/>
                          <a:latin typeface="Arial" charset="0"/>
                          <a:cs typeface="Arial" charset="0"/>
                        </a:rPr>
                        <a:t>pape abba Tawadros le grand prêtre ; </a:t>
                      </a:r>
                      <a:br>
                        <a:rPr kumimoji="0" lang="fr-FR" sz="2900" b="0" i="0" u="none" strike="noStrike" cap="none" normalizeH="0" baseline="0">
                          <a:ln>
                            <a:noFill/>
                          </a:ln>
                          <a:solidFill>
                            <a:schemeClr val="tx1"/>
                          </a:solidFill>
                          <a:effectLst/>
                          <a:latin typeface="Arial" charset="0"/>
                          <a:cs typeface="Arial" charset="0"/>
                        </a:rPr>
                      </a:br>
                      <a:r>
                        <a:rPr kumimoji="0" lang="fr-FR" sz="2900" b="0" i="0" u="none" strike="noStrike" cap="none" normalizeH="0" baseline="0">
                          <a:ln>
                            <a:noFill/>
                          </a:ln>
                          <a:solidFill>
                            <a:schemeClr val="tx1"/>
                          </a:solidFill>
                          <a:effectLst/>
                          <a:latin typeface="Arial" charset="0"/>
                          <a:cs typeface="Arial" charset="0"/>
                        </a:rPr>
                        <a:t>maintiens-le sur son trône. </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نَسْأَلُكَ يَا ٱبْنَ ٱللّٰهِ،</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أَنْ تَحْفَظَ حَيَاةَ بَطْرِيرْكِنَا،</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بَابَا أَنْبَا تَوَاضْرُوسَ رَئِيسَ ٱلْكَهَنَةِ،</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a:ln>
                            <a:noFill/>
                          </a:ln>
                          <a:solidFill>
                            <a:srgbClr val="FFFF00"/>
                          </a:solidFill>
                          <a:effectLst/>
                          <a:latin typeface="Coptic1" pitchFamily="2" charset="0"/>
                          <a:cs typeface="Arial" charset="0"/>
                        </a:rPr>
                        <a:t>Ten]ho e~rok w~ U~ioc Yeoc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a:ln>
                            <a:noFill/>
                          </a:ln>
                          <a:solidFill>
                            <a:srgbClr val="FFFF00"/>
                          </a:solidFill>
                          <a:effectLst/>
                          <a:latin typeface="Coptic1" pitchFamily="2" charset="0"/>
                          <a:cs typeface="Arial" charset="0"/>
                        </a:rPr>
                        <a:t>eyreka~reh e~p~wnq m~penpatriar,/c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a:ln>
                            <a:noFill/>
                          </a:ln>
                          <a:solidFill>
                            <a:srgbClr val="FFFF00"/>
                          </a:solidFill>
                          <a:effectLst/>
                          <a:latin typeface="Coptic1" pitchFamily="2" charset="0"/>
                          <a:cs typeface="Arial" charset="0"/>
                        </a:rPr>
                        <a:t>papa abba Tawadroc piar,/e~reuc : </a:t>
                      </a:r>
                      <a:br>
                        <a:rPr kumimoji="0" lang="en-US" sz="5200" b="0" i="0" u="none" strike="noStrike" cap="none" normalizeH="0" baseline="0">
                          <a:ln>
                            <a:noFill/>
                          </a:ln>
                          <a:solidFill>
                            <a:srgbClr val="FFFF00"/>
                          </a:solidFill>
                          <a:effectLst/>
                          <a:latin typeface="Coptic1" pitchFamily="2" charset="0"/>
                          <a:cs typeface="Arial" charset="0"/>
                        </a:rPr>
                      </a:br>
                      <a:r>
                        <a:rPr kumimoji="0" lang="en-US" sz="5200" b="0" i="0" u="none" strike="noStrike" cap="none" normalizeH="0" baseline="0">
                          <a:ln>
                            <a:noFill/>
                          </a:ln>
                          <a:solidFill>
                            <a:srgbClr val="FFFF00"/>
                          </a:solidFill>
                          <a:effectLst/>
                          <a:latin typeface="Coptic1" pitchFamily="2" charset="0"/>
                          <a:cs typeface="Arial" charset="0"/>
                        </a:rPr>
                        <a:t>matajrof hijen pefy~ronoc. </a:t>
                      </a:r>
                      <a:endParaRPr kumimoji="0" lang="en-US" sz="52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7" name="Tableau 6">
            <a:extLst>
              <a:ext uri="{FF2B5EF4-FFF2-40B4-BE49-F238E27FC236}">
                <a16:creationId xmlns:a16="http://schemas.microsoft.com/office/drawing/2014/main" id="{069F38FF-D8A1-4E80-133D-4BDC0B669653}"/>
              </a:ext>
            </a:extLst>
          </p:cNvPr>
          <p:cNvGraphicFramePr>
            <a:graphicFrameLocks noGrp="1"/>
          </p:cNvGraphicFramePr>
          <p:nvPr>
            <p:extLst>
              <p:ext uri="{D42A27DB-BD31-4B8C-83A1-F6EECF244321}">
                <p14:modId xmlns:p14="http://schemas.microsoft.com/office/powerpoint/2010/main" val="1115860713"/>
              </p:ext>
            </p:extLst>
          </p:nvPr>
        </p:nvGraphicFramePr>
        <p:xfrm>
          <a:off x="2032000"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a:solidFill>
                            <a:srgbClr val="FFFFFF"/>
                          </a:solidFill>
                          <a:latin typeface="Arial" charset="0"/>
                          <a:cs typeface="Arial" charset="0"/>
                        </a:rPr>
                        <a:t>Le pape – </a:t>
                      </a:r>
                      <a:r>
                        <a:rPr lang="ar-EG" sz="2700">
                          <a:solidFill>
                            <a:srgbClr val="FFFFFF"/>
                          </a:solidFill>
                          <a:latin typeface="Arial" charset="0"/>
                          <a:cs typeface="Arial" charset="0"/>
                        </a:rPr>
                        <a:t>البابا</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pic>
        <p:nvPicPr>
          <p:cNvPr id="9" name="Picture 2">
            <a:extLst>
              <a:ext uri="{FF2B5EF4-FFF2-40B4-BE49-F238E27FC236}">
                <a16:creationId xmlns:a16="http://schemas.microsoft.com/office/drawing/2014/main" id="{BBCAC87B-4BA9-E77C-4661-3B5DC59B809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415"/>
          <a:stretch/>
        </p:blipFill>
        <p:spPr bwMode="auto">
          <a:xfrm>
            <a:off x="10935288" y="5487643"/>
            <a:ext cx="1256713" cy="137035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630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51E4-5FD4-968B-893C-DC58BE81A869}"/>
            </a:ext>
          </a:extLst>
        </p:cNvPr>
        <p:cNvGrpSpPr/>
        <p:nvPr/>
      </p:nvGrpSpPr>
      <p:grpSpPr>
        <a:xfrm>
          <a:off x="0" y="0"/>
          <a:ext cx="0" cy="0"/>
          <a:chOff x="0" y="0"/>
          <a:chExt cx="0" cy="0"/>
        </a:xfrm>
      </p:grpSpPr>
      <p:graphicFrame>
        <p:nvGraphicFramePr>
          <p:cNvPr id="12386334" name="Group 30">
            <a:extLst>
              <a:ext uri="{FF2B5EF4-FFF2-40B4-BE49-F238E27FC236}">
                <a16:creationId xmlns:a16="http://schemas.microsoft.com/office/drawing/2014/main" id="{6F35C3F4-7823-5B95-CF19-DE7B10124C81}"/>
              </a:ext>
            </a:extLst>
          </p:cNvPr>
          <p:cNvGraphicFramePr>
            <a:graphicFrameLocks noGrp="1"/>
          </p:cNvGraphicFramePr>
          <p:nvPr>
            <p:extLst>
              <p:ext uri="{D42A27DB-BD31-4B8C-83A1-F6EECF244321}">
                <p14:modId xmlns:p14="http://schemas.microsoft.com/office/powerpoint/2010/main" val="2150067072"/>
              </p:ext>
            </p:extLst>
          </p:nvPr>
        </p:nvGraphicFramePr>
        <p:xfrm>
          <a:off x="0" y="522541"/>
          <a:ext cx="11847115" cy="5527040"/>
        </p:xfrm>
        <a:graphic>
          <a:graphicData uri="http://schemas.openxmlformats.org/drawingml/2006/table">
            <a:tbl>
              <a:tblPr/>
              <a:tblGrid>
                <a:gridCol w="7005711">
                  <a:extLst>
                    <a:ext uri="{9D8B030D-6E8A-4147-A177-3AD203B41FA5}">
                      <a16:colId xmlns:a16="http://schemas.microsoft.com/office/drawing/2014/main" val="20000"/>
                    </a:ext>
                  </a:extLst>
                </a:gridCol>
                <a:gridCol w="4841404">
                  <a:extLst>
                    <a:ext uri="{9D8B030D-6E8A-4147-A177-3AD203B41FA5}">
                      <a16:colId xmlns:a16="http://schemas.microsoft.com/office/drawing/2014/main" val="1031508960"/>
                    </a:ext>
                  </a:extLst>
                </a:gridCol>
              </a:tblGrid>
              <a:tr h="22758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a:t>
                      </a:r>
                      <a:r>
                        <a:rPr kumimoji="0" lang="fr-CA" sz="3200" b="0" i="0" u="none" strike="noStrike" cap="none" normalizeH="0" baseline="0">
                          <a:ln>
                            <a:noFill/>
                          </a:ln>
                          <a:solidFill>
                            <a:schemeClr val="tx1"/>
                          </a:solidFill>
                          <a:effectLst/>
                          <a:latin typeface="Arial" charset="0"/>
                          <a:cs typeface="Arial" pitchFamily="34" charset="0"/>
                        </a:rPr>
                        <a:t> toi ô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 salut </a:t>
                      </a:r>
                      <a:r>
                        <a:rPr kumimoji="0" lang="fr-CA" sz="3200" b="0" i="0" u="none" strike="noStrike" cap="none" normalizeH="0" baseline="0">
                          <a:ln>
                            <a:noFill/>
                          </a:ln>
                          <a:solidFill>
                            <a:schemeClr val="tx1"/>
                          </a:solidFill>
                          <a:effectLst/>
                          <a:latin typeface="Arial" charset="0"/>
                          <a:cs typeface="Arial" charset="0"/>
                        </a:rPr>
                        <a:t>à</a:t>
                      </a:r>
                      <a:r>
                        <a:rPr kumimoji="0" lang="fr-CA" sz="3200" b="0" i="0" u="none" strike="noStrike" cap="none" normalizeH="0" baseline="0">
                          <a:ln>
                            <a:noFill/>
                          </a:ln>
                          <a:solidFill>
                            <a:schemeClr val="tx1"/>
                          </a:solidFill>
                          <a:effectLst/>
                          <a:latin typeface="Arial" charset="0"/>
                          <a:cs typeface="Arial" pitchFamily="34" charset="0"/>
                        </a:rPr>
                        <a:t> l'évangéliste,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a:t>
                      </a:r>
                      <a:r>
                        <a:rPr kumimoji="0" lang="fr-CA" sz="3200" b="0" i="0" u="none" strike="noStrike" cap="none" normalizeH="0" baseline="0">
                          <a:ln>
                            <a:noFill/>
                          </a:ln>
                          <a:solidFill>
                            <a:schemeClr val="tx1"/>
                          </a:solidFill>
                          <a:effectLst/>
                          <a:latin typeface="Arial" charset="0"/>
                          <a:cs typeface="Arial" pitchFamily="34" charset="0"/>
                        </a:rPr>
                        <a:t> l'apôtre,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abba Marc le contemplateur de Dieu. </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السلام لك أيها الشهيد</a:t>
                      </a:r>
                      <a:r>
                        <a:rPr kumimoji="0" lang="ar-EG" sz="3700" b="0" i="0" u="none" strike="noStrike" cap="none" normalizeH="0" baseline="0">
                          <a:ln>
                            <a:noFill/>
                          </a:ln>
                          <a:solidFill>
                            <a:schemeClr val="tx1"/>
                          </a:solidFill>
                          <a:effectLst/>
                          <a:latin typeface="Arial" charset="0"/>
                          <a:cs typeface="Arial" charset="0"/>
                        </a:rPr>
                        <a:t>، </a:t>
                      </a:r>
                      <a:endParaRPr kumimoji="0" lang="fr-FR"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a:ln>
                            <a:noFill/>
                          </a:ln>
                          <a:solidFill>
                            <a:schemeClr val="tx1"/>
                          </a:solidFill>
                          <a:effectLst/>
                          <a:latin typeface="Arial" charset="0"/>
                          <a:cs typeface="Arial" charset="0"/>
                        </a:rPr>
                        <a:t> </a:t>
                      </a:r>
                      <a:r>
                        <a:rPr kumimoji="0" lang="ar-SA" altLang="zh-CN" sz="3700" b="0" i="0" u="none" strike="noStrike" cap="none" normalizeH="0" baseline="0">
                          <a:ln>
                            <a:noFill/>
                          </a:ln>
                          <a:solidFill>
                            <a:schemeClr val="tx1"/>
                          </a:solidFill>
                          <a:effectLst/>
                          <a:latin typeface="Arial" charset="0"/>
                          <a:cs typeface="Arial" charset="0"/>
                        </a:rPr>
                        <a:t>السلام للإنجيلي</a:t>
                      </a:r>
                      <a:r>
                        <a:rPr kumimoji="0" lang="ar-EG" sz="3700" b="0" i="0" u="none" strike="noStrike" cap="none" normalizeH="0" baseline="0">
                          <a:ln>
                            <a:noFill/>
                          </a:ln>
                          <a:solidFill>
                            <a:schemeClr val="tx1"/>
                          </a:solidFill>
                          <a:effectLst/>
                          <a:latin typeface="Arial" charset="0"/>
                          <a:cs typeface="Arial" charset="0"/>
                        </a:rPr>
                        <a:t>، </a:t>
                      </a:r>
                      <a:endParaRPr kumimoji="0" lang="ar-EG"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a:ln>
                            <a:noFill/>
                          </a:ln>
                          <a:solidFill>
                            <a:schemeClr val="tx1"/>
                          </a:solidFill>
                          <a:effectLst/>
                          <a:latin typeface="Arial" charset="0"/>
                          <a:cs typeface="Arial" charset="0"/>
                        </a:rPr>
                        <a:t>السلام للرسول</a:t>
                      </a:r>
                      <a:r>
                        <a:rPr kumimoji="0" lang="ar-EG" sz="3700" b="0" i="0" u="none" strike="noStrike" cap="none" normalizeH="0" baseline="0">
                          <a:ln>
                            <a:noFill/>
                          </a:ln>
                          <a:solidFill>
                            <a:schemeClr val="tx1"/>
                          </a:solidFill>
                          <a:effectLst/>
                          <a:latin typeface="Arial" charset="0"/>
                          <a:cs typeface="Arial" charset="0"/>
                        </a:rPr>
                        <a:t>، </a:t>
                      </a:r>
                      <a:endParaRPr kumimoji="0" lang="fr-FR" altLang="zh-CN" sz="37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a:ln>
                            <a:noFill/>
                          </a:ln>
                          <a:solidFill>
                            <a:schemeClr val="tx1"/>
                          </a:solidFill>
                          <a:effectLst/>
                          <a:latin typeface="Arial" charset="0"/>
                          <a:cs typeface="Arial" charset="0"/>
                        </a:rPr>
                        <a:t> </a:t>
                      </a:r>
                      <a:r>
                        <a:rPr kumimoji="0" lang="ar-AE" sz="3700" b="0" i="0" u="none" strike="noStrike" cap="none" normalizeH="0" baseline="0">
                          <a:ln>
                            <a:noFill/>
                          </a:ln>
                          <a:solidFill>
                            <a:schemeClr val="tx1"/>
                          </a:solidFill>
                          <a:effectLst/>
                          <a:latin typeface="Arial" charset="0"/>
                          <a:cs typeface="Arial" charset="0"/>
                        </a:rPr>
                        <a:t>أنبا</a:t>
                      </a:r>
                      <a:r>
                        <a:rPr kumimoji="0" lang="fr-FR" sz="3700" b="0" i="0" u="none" strike="noStrike" cap="none" normalizeH="0" baseline="0">
                          <a:ln>
                            <a:noFill/>
                          </a:ln>
                          <a:solidFill>
                            <a:schemeClr val="tx1"/>
                          </a:solidFill>
                          <a:effectLst/>
                          <a:latin typeface="Arial" charset="0"/>
                          <a:cs typeface="Arial" charset="0"/>
                        </a:rPr>
                        <a:t> </a:t>
                      </a:r>
                      <a:r>
                        <a:rPr kumimoji="0" lang="ar-SA" altLang="zh-CN" sz="3700" b="0" i="0" u="none" strike="noStrike" cap="none" normalizeH="0" baseline="0">
                          <a:ln>
                            <a:noFill/>
                          </a:ln>
                          <a:solidFill>
                            <a:schemeClr val="tx1"/>
                          </a:solidFill>
                          <a:effectLst/>
                          <a:latin typeface="Arial" charset="0"/>
                          <a:cs typeface="Arial" charset="0"/>
                        </a:rPr>
                        <a:t>مرقس ناظر الإله</a:t>
                      </a:r>
                      <a:r>
                        <a:rPr kumimoji="0" lang="ar-EG" altLang="zh-CN" sz="3700" b="0" i="0" u="none" strike="noStrike" cap="none" normalizeH="0" baseline="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&lt;ere nak w~ pimarturoc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,ere pieuaggelict/c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,ere pia~poctoloc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a:ln>
                            <a:noFill/>
                          </a:ln>
                          <a:solidFill>
                            <a:srgbClr val="FFFF00"/>
                          </a:solidFill>
                          <a:effectLst/>
                          <a:latin typeface="Coptic1" pitchFamily="2" charset="0"/>
                          <a:cs typeface="Arial" charset="0"/>
                        </a:rPr>
                        <a:t>abba Markoc piyewrimoc.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3" name="Tableau 3">
            <a:extLst>
              <a:ext uri="{FF2B5EF4-FFF2-40B4-BE49-F238E27FC236}">
                <a16:creationId xmlns:a16="http://schemas.microsoft.com/office/drawing/2014/main" id="{2D92FACB-36CB-BBA5-4DB4-3D24E00F06C6}"/>
              </a:ext>
            </a:extLst>
          </p:cNvPr>
          <p:cNvGraphicFramePr>
            <a:graphicFrameLocks noGrp="1"/>
          </p:cNvGraphicFramePr>
          <p:nvPr>
            <p:extLst>
              <p:ext uri="{D42A27DB-BD31-4B8C-83A1-F6EECF244321}">
                <p14:modId xmlns:p14="http://schemas.microsoft.com/office/powerpoint/2010/main" val="1338416581"/>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a:solidFill>
                            <a:srgbClr val="FFFFFF"/>
                          </a:solidFill>
                          <a:latin typeface="Arial" charset="0"/>
                          <a:cs typeface="Arial" charset="0"/>
                        </a:rPr>
                        <a:t>Saint Marc l’apôtre - </a:t>
                      </a:r>
                      <a:r>
                        <a:rPr lang="ar-EG" sz="2400">
                          <a:solidFill>
                            <a:srgbClr val="FFFFFF"/>
                          </a:solidFill>
                          <a:latin typeface="Arial" charset="0"/>
                          <a:cs typeface="Arial" charset="0"/>
                        </a:rPr>
                        <a:t>مارمرقس الرسول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5" name="AutoShape 36">
            <a:hlinkClick r:id="rId3" action="ppaction://hlinksldjump" highlightClick="1"/>
            <a:extLst>
              <a:ext uri="{FF2B5EF4-FFF2-40B4-BE49-F238E27FC236}">
                <a16:creationId xmlns:a16="http://schemas.microsoft.com/office/drawing/2014/main" id="{9266243D-4031-5E87-8F6D-325C80790147}"/>
              </a:ext>
            </a:extLst>
          </p:cNvPr>
          <p:cNvSpPr>
            <a:spLocks noChangeArrowheads="1"/>
          </p:cNvSpPr>
          <p:nvPr/>
        </p:nvSpPr>
        <p:spPr bwMode="auto">
          <a:xfrm>
            <a:off x="10464800" y="6096000"/>
            <a:ext cx="1727200" cy="76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ar-EG" sz="2133" b="1">
                <a:solidFill>
                  <a:srgbClr val="FFFFFF"/>
                </a:solidFill>
                <a:latin typeface="Arial" charset="0"/>
                <a:cs typeface="Arial" charset="0"/>
              </a:rPr>
              <a:t>Conclusion</a:t>
            </a:r>
          </a:p>
          <a:p>
            <a:pPr algn="ctr" defTabSz="1219170" rtl="1" fontAlgn="base">
              <a:spcBef>
                <a:spcPct val="0"/>
              </a:spcBef>
              <a:spcAft>
                <a:spcPct val="0"/>
              </a:spcAft>
              <a:defRPr/>
            </a:pPr>
            <a:r>
              <a:rPr lang="ar-EG" sz="2667">
                <a:solidFill>
                  <a:srgbClr val="FFFFFF"/>
                </a:solidFill>
                <a:latin typeface="Arial" charset="0"/>
                <a:cs typeface="Arial" charset="0"/>
              </a:rPr>
              <a:t>الختام</a:t>
            </a:r>
            <a:endParaRPr lang="ar-EG" sz="2667" dirty="0">
              <a:solidFill>
                <a:srgbClr val="FFFFFF"/>
              </a:solidFill>
              <a:latin typeface="Arial" charset="0"/>
              <a:cs typeface="Arial" charset="0"/>
            </a:endParaRPr>
          </a:p>
        </p:txBody>
      </p:sp>
      <p:sp>
        <p:nvSpPr>
          <p:cNvPr id="2" name="AutoShape 15">
            <a:hlinkClick r:id="rId4" action="ppaction://hlinksldjump" highlightClick="1"/>
            <a:extLst>
              <a:ext uri="{FF2B5EF4-FFF2-40B4-BE49-F238E27FC236}">
                <a16:creationId xmlns:a16="http://schemas.microsoft.com/office/drawing/2014/main" id="{5BF86138-4F06-6611-8673-DC31EC638B2D}"/>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ar-EG" sz="2133">
                <a:solidFill>
                  <a:srgbClr val="FFFFFF"/>
                </a:solidFill>
                <a:latin typeface="Arial" charset="0"/>
                <a:cs typeface="Arial" charset="0"/>
              </a:rPr>
              <a:t>Le pape / l'évêque</a:t>
            </a:r>
          </a:p>
          <a:p>
            <a:pPr algn="ctr" defTabSz="1219170" rtl="1" fontAlgn="base">
              <a:spcAft>
                <a:spcPct val="0"/>
              </a:spcAft>
              <a:defRPr/>
            </a:pPr>
            <a:r>
              <a:rPr lang="ar-EG" sz="2133">
                <a:solidFill>
                  <a:srgbClr val="FFFFFF"/>
                </a:solidFill>
                <a:latin typeface="Arial"/>
                <a:cs typeface="Arial"/>
              </a:rPr>
              <a:t>البابا </a:t>
            </a:r>
            <a:r>
              <a:rPr lang="ar-EG" sz="2133">
                <a:solidFill>
                  <a:srgbClr val="FFFFFF"/>
                </a:solidFill>
                <a:latin typeface="Arial" charset="0"/>
                <a:cs typeface="Arial" charset="0"/>
              </a:rPr>
              <a:t>/ الأسقف</a:t>
            </a:r>
            <a:endParaRPr lang="ar-EG" sz="2133" dirty="0">
              <a:solidFill>
                <a:srgbClr val="FFFFFF"/>
              </a:solidFill>
              <a:latin typeface="Arial" charset="0"/>
              <a:cs typeface="Arial" charset="0"/>
            </a:endParaRPr>
          </a:p>
        </p:txBody>
      </p:sp>
    </p:spTree>
    <p:extLst>
      <p:ext uri="{BB962C8B-B14F-4D97-AF65-F5344CB8AC3E}">
        <p14:creationId xmlns:p14="http://schemas.microsoft.com/office/powerpoint/2010/main" val="4132812360"/>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32765" name="Group 29"/>
          <p:cNvGraphicFramePr>
            <a:graphicFrameLocks noGrp="1"/>
          </p:cNvGraphicFramePr>
          <p:nvPr>
            <p:extLst>
              <p:ext uri="{D42A27DB-BD31-4B8C-83A1-F6EECF244321}">
                <p14:modId xmlns:p14="http://schemas.microsoft.com/office/powerpoint/2010/main" val="433287004"/>
              </p:ext>
            </p:extLst>
          </p:nvPr>
        </p:nvGraphicFramePr>
        <p:xfrm>
          <a:off x="0" y="525801"/>
          <a:ext cx="12192000" cy="562864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Et son partenaire dans le service, </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notre saint père le juste, </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abba Marc l'évêque ; </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maintiens-le sur son trône.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وَشَرِيكَهُ فِي الْخِدْمَةِ،</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أَبَانَا الْقُدِّيسُ الْبَارُّ،</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أَنْبَا مَارْكُ الْأُسْقُفُ،</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ثَبِّتْهُ عَلَى كُرْسِيِّهِ.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a:ln>
                            <a:noFill/>
                          </a:ln>
                          <a:solidFill>
                            <a:srgbClr val="FFFF00"/>
                          </a:solidFill>
                          <a:effectLst/>
                          <a:latin typeface="Coptic1" pitchFamily="2" charset="0"/>
                          <a:cs typeface="Arial" charset="0"/>
                        </a:rPr>
                        <a:t>Nem pefkes~v/r n~litourgoc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a:ln>
                            <a:noFill/>
                          </a:ln>
                          <a:solidFill>
                            <a:srgbClr val="FFFF00"/>
                          </a:solidFill>
                          <a:effectLst/>
                          <a:latin typeface="Coptic1" pitchFamily="2" charset="0"/>
                          <a:cs typeface="Arial" charset="0"/>
                        </a:rPr>
                        <a:t>peniwt e~youab n~dikeoc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a:ln>
                            <a:noFill/>
                          </a:ln>
                          <a:solidFill>
                            <a:srgbClr val="FFFF00"/>
                          </a:solidFill>
                          <a:effectLst/>
                          <a:latin typeface="Coptic1" pitchFamily="2" charset="0"/>
                          <a:cs typeface="Arial" charset="0"/>
                        </a:rPr>
                        <a:t>abba Mark pie~pickopoc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a:ln>
                            <a:noFill/>
                          </a:ln>
                          <a:solidFill>
                            <a:srgbClr val="FFFF00"/>
                          </a:solidFill>
                          <a:effectLst/>
                          <a:latin typeface="Coptic1" pitchFamily="2" charset="0"/>
                          <a:cs typeface="Arial" charset="0"/>
                        </a:rPr>
                        <a:t>matajrof hijen pefy~ronoc. </a:t>
                      </a:r>
                      <a:endParaRPr kumimoji="0" lang="en-US" sz="52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pic>
        <p:nvPicPr>
          <p:cNvPr id="8" name="Picture 2">
            <a:extLst>
              <a:ext uri="{FF2B5EF4-FFF2-40B4-BE49-F238E27FC236}">
                <a16:creationId xmlns:a16="http://schemas.microsoft.com/office/drawing/2014/main" id="{28691D1F-B0F2-E9FC-41EC-C105BBD29BF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9521"/>
          <a:stretch/>
        </p:blipFill>
        <p:spPr bwMode="auto">
          <a:xfrm>
            <a:off x="10464800" y="4039570"/>
            <a:ext cx="1727200" cy="1924653"/>
          </a:xfrm>
          <a:prstGeom prst="ellipse">
            <a:avLst/>
          </a:prstGeom>
          <a:noFill/>
          <a:extLst>
            <a:ext uri="{909E8E84-426E-40DD-AFC4-6F175D3DCCD1}">
              <a14:hiddenFill xmlns:a14="http://schemas.microsoft.com/office/drawing/2010/main">
                <a:solidFill>
                  <a:srgbClr val="FFFFFF"/>
                </a:solidFill>
              </a14:hiddenFill>
            </a:ext>
          </a:extLst>
        </p:spPr>
      </p:pic>
      <p:graphicFrame>
        <p:nvGraphicFramePr>
          <p:cNvPr id="3" name="Tableau 6">
            <a:extLst>
              <a:ext uri="{FF2B5EF4-FFF2-40B4-BE49-F238E27FC236}">
                <a16:creationId xmlns:a16="http://schemas.microsoft.com/office/drawing/2014/main" id="{B02C0199-E13B-8CC4-11DC-36F494968E6C}"/>
              </a:ext>
            </a:extLst>
          </p:cNvPr>
          <p:cNvGraphicFramePr>
            <a:graphicFrameLocks noGrp="1"/>
          </p:cNvGraphicFramePr>
          <p:nvPr>
            <p:extLst>
              <p:ext uri="{D42A27DB-BD31-4B8C-83A1-F6EECF244321}">
                <p14:modId xmlns:p14="http://schemas.microsoft.com/office/powerpoint/2010/main" val="3601423460"/>
              </p:ext>
            </p:extLst>
          </p:nvPr>
        </p:nvGraphicFramePr>
        <p:xfrm>
          <a:off x="2014708" y="0"/>
          <a:ext cx="8128000" cy="6096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60960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3200">
                          <a:solidFill>
                            <a:srgbClr val="FFFFFF"/>
                          </a:solidFill>
                          <a:latin typeface="Arial" charset="0"/>
                          <a:cs typeface="Arial" charset="0"/>
                        </a:rPr>
                        <a:t>L’évêque – </a:t>
                      </a:r>
                      <a:r>
                        <a:rPr lang="ar-EG" sz="2700">
                          <a:solidFill>
                            <a:srgbClr val="FFFFFF"/>
                          </a:solidFill>
                          <a:latin typeface="Arial" charset="0"/>
                          <a:cs typeface="Arial" charset="0"/>
                        </a:rPr>
                        <a:t>الأسقف</a:t>
                      </a:r>
                      <a:endParaRPr lang="en-CA" sz="32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
        <p:nvSpPr>
          <p:cNvPr id="4" name="AutoShape 36">
            <a:hlinkClick r:id="rId4" action="ppaction://hlinksldjump" highlightClick="1"/>
            <a:extLst>
              <a:ext uri="{FF2B5EF4-FFF2-40B4-BE49-F238E27FC236}">
                <a16:creationId xmlns:a16="http://schemas.microsoft.com/office/drawing/2014/main" id="{A24F99CD-2ABF-3099-67B9-3D7325BE3487}"/>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Tree>
    <p:extLst>
      <p:ext uri="{BB962C8B-B14F-4D97-AF65-F5344CB8AC3E}">
        <p14:creationId xmlns:p14="http://schemas.microsoft.com/office/powerpoint/2010/main" val="2825396041"/>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2258773688"/>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83">
            <a:extLst>
              <a:ext uri="{FF2B5EF4-FFF2-40B4-BE49-F238E27FC236}">
                <a16:creationId xmlns:a16="http://schemas.microsoft.com/office/drawing/2014/main" id="{5A511062-ECB4-B430-1D8B-CA7B08550B2D}"/>
              </a:ext>
            </a:extLst>
          </p:cNvPr>
          <p:cNvGraphicFramePr>
            <a:graphicFrameLocks noGrp="1"/>
          </p:cNvGraphicFramePr>
          <p:nvPr>
            <p:extLst>
              <p:ext uri="{D42A27DB-BD31-4B8C-83A1-F6EECF244321}">
                <p14:modId xmlns:p14="http://schemas.microsoft.com/office/powerpoint/2010/main" val="398901983"/>
              </p:ext>
            </p:extLst>
          </p:nvPr>
        </p:nvGraphicFramePr>
        <p:xfrm>
          <a:off x="0" y="583565"/>
          <a:ext cx="12192000" cy="593090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59309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chemeClr val="tx1"/>
                          </a:solidFill>
                          <a:effectLst/>
                          <a:latin typeface="Avva_Marcos" panose="04020500000000000000" pitchFamily="82" charset="0"/>
                          <a:cs typeface="Arial" charset="0"/>
                        </a:rPr>
                        <a:t>P</a:t>
                      </a:r>
                      <a:r>
                        <a:rPr kumimoji="0" lang="en-US" sz="4000" b="0" i="0" u="none" strike="noStrike" cap="none" normalizeH="0" baseline="0">
                          <a:ln>
                            <a:noFill/>
                          </a:ln>
                          <a:solidFill>
                            <a:schemeClr val="tx1"/>
                          </a:solidFill>
                          <a:effectLst/>
                          <a:latin typeface="Coptic1" pitchFamily="2" charset="0"/>
                          <a:cs typeface="Arial" charset="0"/>
                        </a:rPr>
                        <a:t>ih~mot gar m~pen{oic I/#c# P,#c# : efe~swpi nem peka~gion p~neuma : pa{oic n~iwt ettai/~out : n~ar,/e~reuc papa abba Tawadroc :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Que la grâce de notre Seigneur Jésus-Christ, soit avec ton esprit pure, ô mon seigneur le père honoré, archiprêtre pape abba Tawadros,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نِعْمَةُ رَبِّنَا يَسُوعَ الْمَسِيحِ، تَكُونُ مَعَ رُوحِكَ الطَّاهِرَةِ، يَا سَيِّدِي الْأَبُ الْمُكَرَّمُ، رَئِيسَ الْكَهَنَةِ الْبَابَا أَنْبَا تَوَاضْرُوسَ،</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au 6">
            <a:extLst>
              <a:ext uri="{FF2B5EF4-FFF2-40B4-BE49-F238E27FC236}">
                <a16:creationId xmlns:a16="http://schemas.microsoft.com/office/drawing/2014/main" id="{3F6818FC-B77C-6A41-28D7-7C03934D83CA}"/>
              </a:ext>
            </a:extLst>
          </p:cNvPr>
          <p:cNvGraphicFramePr>
            <a:graphicFrameLocks noGrp="1"/>
          </p:cNvGraphicFramePr>
          <p:nvPr>
            <p:extLst>
              <p:ext uri="{D42A27DB-BD31-4B8C-83A1-F6EECF244321}">
                <p14:modId xmlns:p14="http://schemas.microsoft.com/office/powerpoint/2010/main" val="2248580055"/>
              </p:ext>
            </p:extLst>
          </p:nvPr>
        </p:nvGraphicFramePr>
        <p:xfrm>
          <a:off x="2032000" y="85724"/>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a:ln>
                            <a:noFill/>
                          </a:ln>
                          <a:solidFill>
                            <a:schemeClr val="tx1"/>
                          </a:solidFill>
                          <a:effectLst/>
                          <a:latin typeface="Avva_Marcos" panose="04020500000000000000" pitchFamily="82" charset="0"/>
                          <a:cs typeface="Arial" charset="0"/>
                        </a:rPr>
                        <a:t>P</a:t>
                      </a:r>
                      <a:r>
                        <a:rPr kumimoji="0" lang="en-US" sz="2700" b="0" i="0" u="none" strike="noStrike" cap="none" normalizeH="0" baseline="0">
                          <a:ln>
                            <a:noFill/>
                          </a:ln>
                          <a:solidFill>
                            <a:schemeClr val="tx1"/>
                          </a:solidFill>
                          <a:effectLst/>
                          <a:latin typeface="Coptic1" pitchFamily="2" charset="0"/>
                          <a:cs typeface="Arial" charset="0"/>
                        </a:rPr>
                        <a:t>ih~mot gar</a:t>
                      </a:r>
                      <a:endParaRPr lang="en-CA" sz="2700" dirty="0">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
        <p:nvSpPr>
          <p:cNvPr id="10" name="Text Box 20">
            <a:hlinkClick r:id="rId3" action="ppaction://hlinksldjump"/>
            <a:extLst>
              <a:ext uri="{FF2B5EF4-FFF2-40B4-BE49-F238E27FC236}">
                <a16:creationId xmlns:a16="http://schemas.microsoft.com/office/drawing/2014/main" id="{83407A30-D5E6-115F-92E0-782B1B4EB8DA}"/>
              </a:ext>
            </a:extLst>
          </p:cNvPr>
          <p:cNvSpPr txBox="1">
            <a:spLocks noChangeArrowheads="1"/>
          </p:cNvSpPr>
          <p:nvPr/>
        </p:nvSpPr>
        <p:spPr bwMode="auto">
          <a:xfrm>
            <a:off x="8845420" y="5914152"/>
            <a:ext cx="3346580" cy="913199"/>
          </a:xfrm>
          <a:prstGeom prst="rect">
            <a:avLst/>
          </a:prstGeom>
          <a:solidFill>
            <a:srgbClr val="800000"/>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ar-EG" sz="2667">
                <a:solidFill>
                  <a:srgbClr val="FFFFFF"/>
                </a:solidFill>
                <a:latin typeface="Coptic1" pitchFamily="2" charset="0"/>
                <a:cs typeface="Arial" charset="0"/>
              </a:rPr>
              <a:t>Pih~mot gar - </a:t>
            </a:r>
            <a:r>
              <a:rPr lang="ar-EG" sz="2667">
                <a:solidFill>
                  <a:srgbClr val="FFFFFF"/>
                </a:solidFill>
                <a:latin typeface="Arial" panose="020B0604020202020204" pitchFamily="34" charset="0"/>
                <a:cs typeface="Arial" panose="020B0604020202020204" pitchFamily="34" charset="0"/>
              </a:rPr>
              <a:t>Long</a:t>
            </a:r>
          </a:p>
          <a:p>
            <a:pPr algn="ctr" defTabSz="1219170" fontAlgn="base">
              <a:spcBef>
                <a:spcPct val="0"/>
              </a:spcBef>
              <a:spcAft>
                <a:spcPct val="0"/>
              </a:spcAft>
              <a:defRPr/>
            </a:pPr>
            <a:r>
              <a:rPr lang="ar-EG" sz="2667">
                <a:solidFill>
                  <a:srgbClr val="FFFFFF"/>
                </a:solidFill>
                <a:latin typeface="Arial" charset="0"/>
                <a:cs typeface="Arial" charset="0"/>
              </a:rPr>
              <a:t>بى </a:t>
            </a:r>
            <a:r>
              <a:rPr lang="ar-EG" sz="2667" err="1">
                <a:solidFill>
                  <a:srgbClr val="FFFFFF"/>
                </a:solidFill>
                <a:latin typeface="Arial" charset="0"/>
                <a:cs typeface="Arial" charset="0"/>
              </a:rPr>
              <a:t>اهموت</a:t>
            </a:r>
            <a:r>
              <a:rPr lang="ar-EG" sz="2667">
                <a:solidFill>
                  <a:srgbClr val="FFFFFF"/>
                </a:solidFill>
                <a:latin typeface="Arial" charset="0"/>
                <a:cs typeface="Arial" charset="0"/>
              </a:rPr>
              <a:t> غار</a:t>
            </a:r>
            <a:endParaRPr lang="ar-EG" sz="2667" dirty="0">
              <a:solidFill>
                <a:srgbClr val="FFFFFF"/>
              </a:solidFill>
              <a:latin typeface="Arial" charset="0"/>
              <a:cs typeface="Arial" charset="0"/>
            </a:endParaRPr>
          </a:p>
        </p:txBody>
      </p:sp>
    </p:spTree>
    <p:extLst>
      <p:ext uri="{BB962C8B-B14F-4D97-AF65-F5344CB8AC3E}">
        <p14:creationId xmlns:p14="http://schemas.microsoft.com/office/powerpoint/2010/main" val="1175442405"/>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8" name="Text Box 6">
            <a:hlinkClick r:id="" action="ppaction://noaction"/>
          </p:cNvPr>
          <p:cNvSpPr txBox="1">
            <a:spLocks noChangeArrowheads="1"/>
          </p:cNvSpPr>
          <p:nvPr/>
        </p:nvSpPr>
        <p:spPr bwMode="auto">
          <a:xfrm>
            <a:off x="7620000" y="7086600"/>
            <a:ext cx="4572000" cy="830997"/>
          </a:xfrm>
          <a:prstGeom prst="rect">
            <a:avLst/>
          </a:prstGeom>
          <a:solidFill>
            <a:schemeClr val="accent1"/>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ar-EG" sz="2400">
                <a:solidFill>
                  <a:srgbClr val="FFFFFF"/>
                </a:solidFill>
                <a:latin typeface="Arial" charset="0"/>
                <a:cs typeface="Arial" charset="0"/>
              </a:rPr>
              <a:t>Lecture de l’épitre de St Paul</a:t>
            </a:r>
          </a:p>
          <a:p>
            <a:pPr algn="ctr" defTabSz="1219170" fontAlgn="base">
              <a:spcBef>
                <a:spcPct val="0"/>
              </a:spcBef>
              <a:spcAft>
                <a:spcPct val="0"/>
              </a:spcAft>
              <a:defRPr/>
            </a:pPr>
            <a:r>
              <a:rPr lang="ar-EG" sz="2400">
                <a:solidFill>
                  <a:srgbClr val="FFFFFF"/>
                </a:solidFill>
                <a:latin typeface="Arial" charset="0"/>
                <a:cs typeface="Arial" charset="0"/>
              </a:rPr>
              <a:t>الذهاب </a:t>
            </a:r>
            <a:r>
              <a:rPr lang="ar-EG" sz="2400" dirty="0">
                <a:solidFill>
                  <a:srgbClr val="FFFFFF"/>
                </a:solidFill>
                <a:latin typeface="Arial" charset="0"/>
                <a:cs typeface="Arial" charset="0"/>
              </a:rPr>
              <a:t>الى </a:t>
            </a:r>
            <a:r>
              <a:rPr lang="ar-EG" sz="2400">
                <a:solidFill>
                  <a:srgbClr val="FFFFFF"/>
                </a:solidFill>
                <a:latin typeface="Arial" charset="0"/>
                <a:cs typeface="Arial" charset="0"/>
              </a:rPr>
              <a:t>قراءة البولس</a:t>
            </a:r>
            <a:endParaRPr lang="ar-EG" sz="2400" dirty="0">
              <a:solidFill>
                <a:srgbClr val="FFFFFF"/>
              </a:solidFill>
              <a:latin typeface="Arial" charset="0"/>
              <a:cs typeface="Arial" charset="0"/>
            </a:endParaRPr>
          </a:p>
        </p:txBody>
      </p:sp>
      <p:graphicFrame>
        <p:nvGraphicFramePr>
          <p:cNvPr id="2" name="Group 83">
            <a:extLst>
              <a:ext uri="{FF2B5EF4-FFF2-40B4-BE49-F238E27FC236}">
                <a16:creationId xmlns:a16="http://schemas.microsoft.com/office/drawing/2014/main" id="{5C15253E-7D69-5524-7995-4E39F63465FD}"/>
              </a:ext>
            </a:extLst>
          </p:cNvPr>
          <p:cNvGraphicFramePr>
            <a:graphicFrameLocks noGrp="1"/>
          </p:cNvGraphicFramePr>
          <p:nvPr>
            <p:extLst>
              <p:ext uri="{D42A27DB-BD31-4B8C-83A1-F6EECF244321}">
                <p14:modId xmlns:p14="http://schemas.microsoft.com/office/powerpoint/2010/main" val="1861611068"/>
              </p:ext>
            </p:extLst>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nem peniwt n~e~pickopoc abba Mark. Mare pik~l/roc : nem pilaoc t/rf : oujai qen p~{oic : je a~m/n ece~swpi.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a:ln>
                            <a:noFill/>
                          </a:ln>
                          <a:solidFill>
                            <a:schemeClr val="tx1"/>
                          </a:solidFill>
                          <a:effectLst/>
                          <a:latin typeface="Arial" charset="0"/>
                          <a:cs typeface="Arial" charset="0"/>
                        </a:rPr>
                        <a:t>et notre père l'évêque abba Marc. </a:t>
                      </a:r>
                      <a:r>
                        <a:rPr kumimoji="0" lang="fr-CA" sz="3700" b="0" i="0" u="none" strike="noStrike" cap="none" normalizeH="0" baseline="0">
                          <a:ln>
                            <a:noFill/>
                          </a:ln>
                          <a:solidFill>
                            <a:schemeClr val="tx1"/>
                          </a:solidFill>
                          <a:effectLst/>
                          <a:latin typeface="Arial" charset="0"/>
                          <a:cs typeface="Arial" charset="0"/>
                        </a:rPr>
                        <a:t>Soit le clergé et toute la congrégation sont pardonnés par le Seigneur, amen, ainsi soit-il.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a:ln>
                            <a:noFill/>
                          </a:ln>
                          <a:solidFill>
                            <a:schemeClr val="tx1"/>
                          </a:solidFill>
                          <a:effectLst/>
                          <a:latin typeface="Arial" charset="0"/>
                          <a:cs typeface="Arial" charset="0"/>
                        </a:rPr>
                        <a:t>وَأَبَانَا الْأُسْقُفُ أَنْبَا مَارْكُ. فَلْيَكُنِ الْإِكْلِيرُوسُ وَكُلُّ الشَّعْبِ مُعَافين فِي الرَّبِّ، آمِينَ، يَكُونُ.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AutoShape 36">
            <a:hlinkClick r:id="rId3" action="ppaction://hlinksldjump" highlightClick="1"/>
            <a:extLst>
              <a:ext uri="{FF2B5EF4-FFF2-40B4-BE49-F238E27FC236}">
                <a16:creationId xmlns:a16="http://schemas.microsoft.com/office/drawing/2014/main" id="{E2C0FFE7-72B0-CEFA-6831-BF42CD526674}"/>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Tree>
    <p:extLst>
      <p:ext uri="{BB962C8B-B14F-4D97-AF65-F5344CB8AC3E}">
        <p14:creationId xmlns:p14="http://schemas.microsoft.com/office/powerpoint/2010/main" val="2842201644"/>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149394005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83">
            <a:extLst>
              <a:ext uri="{FF2B5EF4-FFF2-40B4-BE49-F238E27FC236}">
                <a16:creationId xmlns:a16="http://schemas.microsoft.com/office/drawing/2014/main" id="{6AC359AE-D9C9-4220-9D33-1FB65AA12B98}"/>
              </a:ext>
            </a:extLst>
          </p:cNvPr>
          <p:cNvGraphicFramePr>
            <a:graphicFrameLocks noGrp="1"/>
          </p:cNvGraphicFramePr>
          <p:nvPr>
            <p:extLst>
              <p:ext uri="{D42A27DB-BD31-4B8C-83A1-F6EECF244321}">
                <p14:modId xmlns:p14="http://schemas.microsoft.com/office/powerpoint/2010/main" val="1752283380"/>
              </p:ext>
            </p:extLst>
          </p:nvPr>
        </p:nvGraphicFramePr>
        <p:xfrm>
          <a:off x="101600" y="784005"/>
          <a:ext cx="11988800" cy="6120384"/>
        </p:xfrm>
        <a:graphic>
          <a:graphicData uri="http://schemas.openxmlformats.org/drawingml/2006/table">
            <a:tbl>
              <a:tblPr/>
              <a:tblGrid>
                <a:gridCol w="44704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454400">
                  <a:extLst>
                    <a:ext uri="{9D8B030D-6E8A-4147-A177-3AD203B41FA5}">
                      <a16:colId xmlns:a16="http://schemas.microsoft.com/office/drawing/2014/main" val="20002"/>
                    </a:ext>
                  </a:extLst>
                </a:gridCol>
              </a:tblGrid>
              <a:tr h="607364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Pih~mot gar m~V~} V~Iwt PiPantokratwr.</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 </a:t>
                      </a:r>
                    </a:p>
                    <a:p>
                      <a:pPr algn="just"/>
                      <a:r>
                        <a:rPr lang="fr-FR" sz="4300" b="0" i="0" u="none" strike="noStrike" kern="1200" baseline="0">
                          <a:solidFill>
                            <a:schemeClr val="tx1"/>
                          </a:solidFill>
                          <a:latin typeface="Coptic1" pitchFamily="2" charset="0"/>
                          <a:ea typeface="+mn-ea"/>
                          <a:cs typeface="+mn-cs"/>
                        </a:rPr>
                        <a:t>Nem ],aric n~te PefMonogen/c n~S/ri I/#c# P,#c# Peno#c#.</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a:solidFill>
                            <a:schemeClr val="tx1"/>
                          </a:solidFill>
                          <a:latin typeface="Arial" panose="020B0604020202020204" pitchFamily="34" charset="0"/>
                          <a:ea typeface="+mn-ea"/>
                          <a:cs typeface="Arial" panose="020B0604020202020204" pitchFamily="34" charset="0"/>
                        </a:rPr>
                        <a:t>La grâce de Dieu le Père le Tout puissant</a:t>
                      </a:r>
                    </a:p>
                    <a:p>
                      <a:pPr algn="just"/>
                      <a:endParaRPr kumimoji="0" lang="fr-FR" sz="4300" b="0" i="0" u="none" strike="noStrike" kern="1200" cap="none" normalizeH="0" baseline="0">
                        <a:ln>
                          <a:noFill/>
                        </a:ln>
                        <a:solidFill>
                          <a:schemeClr val="tx1"/>
                        </a:solidFill>
                        <a:effectLst/>
                        <a:latin typeface="Arial" panose="020B0604020202020204" pitchFamily="34" charset="0"/>
                        <a:ea typeface="+mn-ea"/>
                        <a:cs typeface="Arial" panose="020B0604020202020204" pitchFamily="34" charset="0"/>
                      </a:endParaRPr>
                    </a:p>
                    <a:p>
                      <a:pPr algn="just"/>
                      <a:r>
                        <a:rPr lang="fr-FR" sz="4300" b="0" i="0" u="none" strike="noStrike" kern="1200" baseline="0">
                          <a:solidFill>
                            <a:schemeClr val="tx1"/>
                          </a:solidFill>
                          <a:latin typeface="Arial" panose="020B0604020202020204" pitchFamily="34" charset="0"/>
                          <a:ea typeface="+mn-ea"/>
                          <a:cs typeface="Arial" panose="020B0604020202020204" pitchFamily="34" charset="0"/>
                        </a:rPr>
                        <a:t>et la grâce de son Fils Unique Jésus Christ notre Seigneur,</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300" b="0" i="0" u="none" strike="noStrike" kern="1200" baseline="0">
                          <a:solidFill>
                            <a:schemeClr val="tx1"/>
                          </a:solidFill>
                          <a:latin typeface="Arial" panose="020B0604020202020204" pitchFamily="34" charset="0"/>
                          <a:ea typeface="+mn-ea"/>
                          <a:cs typeface="+mn-cs"/>
                        </a:rPr>
                        <a:t>نعمة الله الأب ضابط</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الكل</a:t>
                      </a:r>
                      <a:endParaRPr lang="fr-FR" sz="4300" b="0" i="0" u="none" strike="noStrike" kern="1200" baseline="0">
                        <a:solidFill>
                          <a:schemeClr val="tx1"/>
                        </a:solidFill>
                        <a:latin typeface="Arial" panose="020B0604020202020204" pitchFamily="34" charset="0"/>
                        <a:ea typeface="+mn-ea"/>
                        <a:cs typeface="+mn-cs"/>
                      </a:endParaRPr>
                    </a:p>
                    <a:p>
                      <a:pPr algn="just" rtl="1"/>
                      <a:endParaRPr kumimoji="0" lang="fr-FR" sz="4300" b="0" i="0" u="none" strike="noStrike" kern="1200" cap="none" normalizeH="0" baseline="0">
                        <a:ln>
                          <a:noFill/>
                        </a:ln>
                        <a:solidFill>
                          <a:schemeClr val="tx1"/>
                        </a:solidFill>
                        <a:effectLst/>
                        <a:latin typeface="Arial" panose="020B0604020202020204" pitchFamily="34" charset="0"/>
                        <a:ea typeface="+mn-ea"/>
                        <a:cs typeface="+mn-cs"/>
                      </a:endParaRPr>
                    </a:p>
                    <a:p>
                      <a:pPr algn="just" rtl="1"/>
                      <a:endParaRPr kumimoji="0" lang="fr-FR" sz="4300" b="0" i="0" u="none" strike="noStrike" kern="1200" cap="none" normalizeH="0" baseline="0">
                        <a:ln>
                          <a:noFill/>
                        </a:ln>
                        <a:solidFill>
                          <a:schemeClr val="tx1"/>
                        </a:solidFill>
                        <a:effectLst/>
                        <a:latin typeface="Arial" panose="020B0604020202020204" pitchFamily="34" charset="0"/>
                        <a:ea typeface="+mn-ea"/>
                        <a:cs typeface="+mn-cs"/>
                      </a:endParaRPr>
                    </a:p>
                    <a:p>
                      <a:pPr algn="just" rtl="1"/>
                      <a:r>
                        <a:rPr lang="ar-EG" sz="4300" b="0" i="0" u="none" strike="noStrike" kern="1200" baseline="0">
                          <a:solidFill>
                            <a:schemeClr val="tx1"/>
                          </a:solidFill>
                          <a:latin typeface="Arial" panose="020B0604020202020204" pitchFamily="34" charset="0"/>
                          <a:ea typeface="+mn-ea"/>
                          <a:cs typeface="+mn-cs"/>
                        </a:rPr>
                        <a:t>ونعمة ابنه الوحيد</a:t>
                      </a:r>
                    </a:p>
                    <a:p>
                      <a:pPr algn="just" rtl="1"/>
                      <a:r>
                        <a:rPr lang="ar-EG" sz="4300" b="0" i="0" u="none" strike="noStrike" kern="1200" baseline="0">
                          <a:solidFill>
                            <a:schemeClr val="tx1"/>
                          </a:solidFill>
                          <a:latin typeface="Arial" panose="020B0604020202020204" pitchFamily="34" charset="0"/>
                          <a:ea typeface="+mn-ea"/>
                          <a:cs typeface="+mn-cs"/>
                        </a:rPr>
                        <a:t>يسوع المسيح ربنا.</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E37149AB-DBA3-4A69-826D-5D3B5D7C7947}"/>
              </a:ext>
            </a:extLst>
          </p:cNvPr>
          <p:cNvGraphicFramePr>
            <a:graphicFrameLocks noGrp="1"/>
          </p:cNvGraphicFramePr>
          <p:nvPr>
            <p:extLst>
              <p:ext uri="{D42A27DB-BD31-4B8C-83A1-F6EECF244321}">
                <p14:modId xmlns:p14="http://schemas.microsoft.com/office/powerpoint/2010/main" val="1586405919"/>
              </p:ext>
            </p:extLst>
          </p:nvPr>
        </p:nvGraphicFramePr>
        <p:xfrm>
          <a:off x="2032000" y="68791"/>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a:ln>
                            <a:noFill/>
                          </a:ln>
                          <a:solidFill>
                            <a:schemeClr val="tx1"/>
                          </a:solidFill>
                          <a:effectLst/>
                          <a:latin typeface="Coptic1" pitchFamily="2" charset="0"/>
                          <a:cs typeface="Arial" charset="0"/>
                        </a:rPr>
                        <a:t>Pih~mot gar</a:t>
                      </a:r>
                      <a:endParaRPr lang="en-CA" sz="2700" dirty="0">
                        <a:latin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437173362"/>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83">
            <a:extLst>
              <a:ext uri="{FF2B5EF4-FFF2-40B4-BE49-F238E27FC236}">
                <a16:creationId xmlns:a16="http://schemas.microsoft.com/office/drawing/2014/main" id="{6AC359AE-D9C9-4220-9D33-1FB65AA12B98}"/>
              </a:ext>
            </a:extLst>
          </p:cNvPr>
          <p:cNvGraphicFramePr>
            <a:graphicFrameLocks noGrp="1"/>
          </p:cNvGraphicFramePr>
          <p:nvPr>
            <p:extLst>
              <p:ext uri="{D42A27DB-BD31-4B8C-83A1-F6EECF244321}">
                <p14:modId xmlns:p14="http://schemas.microsoft.com/office/powerpoint/2010/main" val="1345959243"/>
              </p:ext>
            </p:extLst>
          </p:nvPr>
        </p:nvGraphicFramePr>
        <p:xfrm>
          <a:off x="0" y="675249"/>
          <a:ext cx="12192000" cy="3688080"/>
        </p:xfrm>
        <a:graphic>
          <a:graphicData uri="http://schemas.openxmlformats.org/drawingml/2006/table">
            <a:tbl>
              <a:tblPr/>
              <a:tblGrid>
                <a:gridCol w="4248443">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676357">
                  <a:extLst>
                    <a:ext uri="{9D8B030D-6E8A-4147-A177-3AD203B41FA5}">
                      <a16:colId xmlns:a16="http://schemas.microsoft.com/office/drawing/2014/main" val="20002"/>
                    </a:ext>
                  </a:extLst>
                </a:gridCol>
              </a:tblGrid>
              <a:tr h="3667760">
                <a:tc>
                  <a:txBody>
                    <a:bodyPr/>
                    <a:lstStyle/>
                    <a:p>
                      <a:pPr algn="just"/>
                      <a:r>
                        <a:rPr lang="fr-FR" sz="4300" b="0" i="0" u="none" strike="noStrike" kern="1200" baseline="0">
                          <a:solidFill>
                            <a:schemeClr val="tx1"/>
                          </a:solidFill>
                          <a:latin typeface="Coptic1" pitchFamily="2" charset="0"/>
                          <a:ea typeface="+mn-ea"/>
                          <a:cs typeface="+mn-cs"/>
                        </a:rPr>
                        <a:t>Nem ]koinwnia~ nem ]dwre~a~ n~te PiP~neuma e#y#u# m~Parakl/ton. </a:t>
                      </a:r>
                    </a:p>
                    <a:p>
                      <a:pPr algn="just"/>
                      <a:endParaRPr lang="fr-FR" sz="2100" b="0" i="0" u="none" strike="noStrike" kern="1200" baseline="0" dirty="0">
                        <a:solidFill>
                          <a:schemeClr val="tx1"/>
                        </a:solidFill>
                        <a:latin typeface="Coptic1" pitchFamily="2" charset="0"/>
                        <a:ea typeface="+mn-ea"/>
                        <a:cs typeface="+mn-cs"/>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a:solidFill>
                            <a:schemeClr val="tx1"/>
                          </a:solidFill>
                          <a:latin typeface="Arial" panose="020B0604020202020204" pitchFamily="34" charset="0"/>
                          <a:ea typeface="+mn-ea"/>
                          <a:cs typeface="Arial" panose="020B0604020202020204" pitchFamily="34" charset="0"/>
                        </a:rPr>
                        <a:t>La communion et le don de l’Esprit Saint Consolateur</a:t>
                      </a:r>
                    </a:p>
                    <a:p>
                      <a:pPr algn="just"/>
                      <a:endParaRPr lang="fr-FR" sz="43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300" b="0" i="0" u="none" strike="noStrike" kern="1200" baseline="0">
                          <a:solidFill>
                            <a:schemeClr val="tx1"/>
                          </a:solidFill>
                          <a:latin typeface="Arial" panose="020B0604020202020204" pitchFamily="34" charset="0"/>
                          <a:ea typeface="+mn-ea"/>
                          <a:cs typeface="+mn-cs"/>
                        </a:rPr>
                        <a:t>وشركه وعطية الروح</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القدس المعزي</a:t>
                      </a:r>
                      <a:endParaRPr lang="fr-FR" sz="4300" b="0" i="0" u="none" strike="noStrike" kern="1200" baseline="0">
                        <a:solidFill>
                          <a:schemeClr val="tx1"/>
                        </a:solidFill>
                        <a:latin typeface="Arial" panose="020B0604020202020204" pitchFamily="34" charset="0"/>
                        <a:ea typeface="+mn-ea"/>
                        <a:cs typeface="+mn-cs"/>
                      </a:endParaRPr>
                    </a:p>
                    <a:p>
                      <a:pPr algn="just" rtl="1"/>
                      <a:endParaRPr kumimoji="0" lang="fr-FR" sz="4300" b="0" i="0" u="none" strike="noStrike" kern="1200" cap="none" normalizeH="0" baseline="0" dirty="0">
                        <a:ln>
                          <a:noFill/>
                        </a:ln>
                        <a:solidFill>
                          <a:schemeClr val="tx1"/>
                        </a:solidFill>
                        <a:effectLst/>
                        <a:latin typeface="Arial" panose="020B0604020202020204" pitchFamily="34" charset="0"/>
                        <a:ea typeface="+mn-ea"/>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30426367"/>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83">
            <a:extLst>
              <a:ext uri="{FF2B5EF4-FFF2-40B4-BE49-F238E27FC236}">
                <a16:creationId xmlns:a16="http://schemas.microsoft.com/office/drawing/2014/main" id="{6AC359AE-D9C9-4220-9D33-1FB65AA12B98}"/>
              </a:ext>
            </a:extLst>
          </p:cNvPr>
          <p:cNvGraphicFramePr>
            <a:graphicFrameLocks noGrp="1"/>
          </p:cNvGraphicFramePr>
          <p:nvPr>
            <p:extLst>
              <p:ext uri="{D42A27DB-BD31-4B8C-83A1-F6EECF244321}">
                <p14:modId xmlns:p14="http://schemas.microsoft.com/office/powerpoint/2010/main" val="2132172331"/>
              </p:ext>
            </p:extLst>
          </p:nvPr>
        </p:nvGraphicFramePr>
        <p:xfrm>
          <a:off x="0" y="0"/>
          <a:ext cx="12192000" cy="6268936"/>
        </p:xfrm>
        <a:graphic>
          <a:graphicData uri="http://schemas.openxmlformats.org/drawingml/2006/table">
            <a:tbl>
              <a:tblPr/>
              <a:tblGrid>
                <a:gridCol w="4703864">
                  <a:extLst>
                    <a:ext uri="{9D8B030D-6E8A-4147-A177-3AD203B41FA5}">
                      <a16:colId xmlns:a16="http://schemas.microsoft.com/office/drawing/2014/main" val="20000"/>
                    </a:ext>
                  </a:extLst>
                </a:gridCol>
                <a:gridCol w="4236936">
                  <a:extLst>
                    <a:ext uri="{9D8B030D-6E8A-4147-A177-3AD203B41FA5}">
                      <a16:colId xmlns:a16="http://schemas.microsoft.com/office/drawing/2014/main" val="20001"/>
                    </a:ext>
                  </a:extLst>
                </a:gridCol>
                <a:gridCol w="3251200">
                  <a:extLst>
                    <a:ext uri="{9D8B030D-6E8A-4147-A177-3AD203B41FA5}">
                      <a16:colId xmlns:a16="http://schemas.microsoft.com/office/drawing/2014/main" val="20002"/>
                    </a:ext>
                  </a:extLst>
                </a:gridCol>
              </a:tblGrid>
              <a:tr h="6268936">
                <a:tc>
                  <a:txBody>
                    <a:bodyPr/>
                    <a:lstStyle/>
                    <a:p>
                      <a:pPr algn="just"/>
                      <a:r>
                        <a:rPr lang="fr-FR" sz="3700" b="0" i="0" u="none" strike="noStrike" kern="1200" baseline="0">
                          <a:solidFill>
                            <a:schemeClr val="tx1"/>
                          </a:solidFill>
                          <a:latin typeface="Coptic1" pitchFamily="2" charset="0"/>
                          <a:ea typeface="+mn-ea"/>
                          <a:cs typeface="+mn-cs"/>
                        </a:rPr>
                        <a:t>Efei~ e~h~/ri e~jen t~a~ve m~pimakarioc n~iwt ettai/out n~ar,/e~reuc papa abba Tawadroc. </a:t>
                      </a:r>
                    </a:p>
                    <a:p>
                      <a:pPr algn="just"/>
                      <a:r>
                        <a:rPr lang="fr-FR" sz="3700" b="0" i="0" u="none" strike="noStrike" kern="1200" baseline="0">
                          <a:solidFill>
                            <a:schemeClr val="tx1"/>
                          </a:solidFill>
                          <a:latin typeface="Coptic1" pitchFamily="2" charset="0"/>
                          <a:ea typeface="+mn-ea"/>
                          <a:cs typeface="+mn-cs"/>
                        </a:rPr>
                        <a:t>Nem e~jen t~a~ve m~pimakarioc n~iwt ettai/out n~e~pickopoc abba Mark.</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a:solidFill>
                            <a:schemeClr val="tx1"/>
                          </a:solidFill>
                          <a:latin typeface="Arial" panose="020B0604020202020204" pitchFamily="34" charset="0"/>
                          <a:ea typeface="+mn-ea"/>
                          <a:cs typeface="Arial" panose="020B0604020202020204" pitchFamily="34" charset="0"/>
                        </a:rPr>
                        <a:t>Repose sur la tête de notre Père l’archiprêtre le pape abba Tawadros. </a:t>
                      </a:r>
                    </a:p>
                    <a:p>
                      <a:pPr algn="just"/>
                      <a:endParaRPr lang="fr-FR" sz="3500" b="0" i="0" u="none" strike="noStrike" kern="1200" baseline="0">
                        <a:solidFill>
                          <a:schemeClr val="tx1"/>
                        </a:solidFill>
                        <a:latin typeface="Arial" panose="020B0604020202020204" pitchFamily="34" charset="0"/>
                        <a:ea typeface="+mn-ea"/>
                        <a:cs typeface="Arial" panose="020B0604020202020204" pitchFamily="34" charset="0"/>
                      </a:endParaRPr>
                    </a:p>
                    <a:p>
                      <a:pPr algn="just"/>
                      <a:r>
                        <a:rPr lang="fr-FR" sz="3500" b="0" i="0" u="none" strike="noStrike" kern="1200" baseline="0">
                          <a:solidFill>
                            <a:schemeClr val="tx1"/>
                          </a:solidFill>
                          <a:latin typeface="Arial" panose="020B0604020202020204" pitchFamily="34" charset="0"/>
                          <a:ea typeface="+mn-ea"/>
                          <a:cs typeface="Arial" panose="020B0604020202020204" pitchFamily="34" charset="0"/>
                        </a:rPr>
                        <a:t>Et sur la tête de notre saint père l’évêque abba Marc.</a:t>
                      </a:r>
                      <a:endParaRPr kumimoji="0" lang="en-US"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000" b="0" i="0" u="none" strike="noStrike" kern="1200" baseline="0">
                          <a:solidFill>
                            <a:schemeClr val="tx1"/>
                          </a:solidFill>
                          <a:latin typeface="Arial" panose="020B0604020202020204" pitchFamily="34" charset="0"/>
                          <a:ea typeface="+mn-ea"/>
                          <a:cs typeface="+mn-cs"/>
                        </a:rPr>
                        <a:t>تحل علي رأس أبينا</a:t>
                      </a:r>
                      <a:r>
                        <a:rPr lang="fr-FR" sz="4000" b="0" i="0" u="none" strike="noStrike" kern="1200" baseline="0">
                          <a:solidFill>
                            <a:schemeClr val="tx1"/>
                          </a:solidFill>
                          <a:latin typeface="Arial" panose="020B0604020202020204" pitchFamily="34" charset="0"/>
                          <a:ea typeface="+mn-ea"/>
                          <a:cs typeface="+mn-cs"/>
                        </a:rPr>
                        <a:t> </a:t>
                      </a:r>
                      <a:r>
                        <a:rPr lang="ar-EG" sz="4000" b="0" i="0" u="none" strike="noStrike" kern="1200" baseline="0">
                          <a:solidFill>
                            <a:schemeClr val="tx1"/>
                          </a:solidFill>
                          <a:latin typeface="Arial" panose="020B0604020202020204" pitchFamily="34" charset="0"/>
                          <a:ea typeface="+mn-ea"/>
                          <a:cs typeface="+mn-cs"/>
                        </a:rPr>
                        <a:t>الطوباوي المكرم</a:t>
                      </a:r>
                      <a:r>
                        <a:rPr lang="fr-FR" sz="4000" b="0" i="0" u="none" strike="noStrike" kern="1200" baseline="0">
                          <a:solidFill>
                            <a:schemeClr val="tx1"/>
                          </a:solidFill>
                          <a:latin typeface="Arial" panose="020B0604020202020204" pitchFamily="34" charset="0"/>
                          <a:ea typeface="+mn-ea"/>
                          <a:cs typeface="+mn-cs"/>
                        </a:rPr>
                        <a:t> </a:t>
                      </a:r>
                      <a:r>
                        <a:rPr lang="ar-EG" sz="4000" b="0" i="0" u="none" strike="noStrike" kern="1200" baseline="0">
                          <a:solidFill>
                            <a:schemeClr val="tx1"/>
                          </a:solidFill>
                          <a:latin typeface="Arial" panose="020B0604020202020204" pitchFamily="34" charset="0"/>
                          <a:ea typeface="+mn-ea"/>
                          <a:cs typeface="+mn-cs"/>
                        </a:rPr>
                        <a:t>رئيس الكهنة البابا أنبا</a:t>
                      </a:r>
                      <a:r>
                        <a:rPr lang="fr-FR" sz="4000" b="0" i="0" u="none" strike="noStrike" kern="1200" baseline="0">
                          <a:solidFill>
                            <a:schemeClr val="tx1"/>
                          </a:solidFill>
                          <a:latin typeface="Arial" panose="020B0604020202020204" pitchFamily="34" charset="0"/>
                          <a:ea typeface="+mn-ea"/>
                          <a:cs typeface="+mn-cs"/>
                        </a:rPr>
                        <a:t> </a:t>
                      </a:r>
                      <a:r>
                        <a:rPr kumimoji="0" lang="ar-EG" sz="4000" b="0" i="0" u="none" strike="noStrike" cap="none" normalizeH="0" baseline="0">
                          <a:ln>
                            <a:noFill/>
                          </a:ln>
                          <a:solidFill>
                            <a:schemeClr val="tx1"/>
                          </a:solidFill>
                          <a:effectLst/>
                          <a:latin typeface="Coptic1" pitchFamily="2" charset="0"/>
                          <a:cs typeface="Arial" charset="0"/>
                        </a:rPr>
                        <a:t>تواضروس</a:t>
                      </a:r>
                      <a:r>
                        <a:rPr kumimoji="0" lang="fr-FR" sz="4000" b="0" i="0" u="none" strike="noStrike" kern="1200" cap="none" normalizeH="0" baseline="0">
                          <a:ln>
                            <a:noFill/>
                          </a:ln>
                          <a:solidFill>
                            <a:schemeClr val="tx1"/>
                          </a:solidFill>
                          <a:effectLst/>
                          <a:latin typeface="Arial" panose="020B0604020202020204" pitchFamily="34" charset="0"/>
                          <a:ea typeface="+mn-ea"/>
                          <a:cs typeface="+mn-cs"/>
                        </a:rPr>
                        <a:t> </a:t>
                      </a:r>
                      <a:r>
                        <a:rPr lang="ar-EG" sz="4000" b="0" i="0" kern="1200">
                          <a:solidFill>
                            <a:schemeClr val="tx1"/>
                          </a:solidFill>
                          <a:effectLst/>
                          <a:latin typeface="Arial" panose="020B0604020202020204" pitchFamily="34" charset="0"/>
                          <a:ea typeface="+mn-ea"/>
                          <a:cs typeface="+mn-cs"/>
                        </a:rPr>
                        <a:t>وعلى رأس أبينا القديس الأسقف أنبا </a:t>
                      </a:r>
                      <a:r>
                        <a:rPr lang="ar-EG" sz="4000"/>
                        <a:t>مارك</a:t>
                      </a:r>
                      <a:r>
                        <a:rPr lang="ar-EG" sz="4000" b="0" i="0" kern="1200">
                          <a:solidFill>
                            <a:schemeClr val="tx1"/>
                          </a:solidFill>
                          <a:effectLst/>
                          <a:latin typeface="Arial" panose="020B0604020202020204" pitchFamily="34" charset="0"/>
                          <a:ea typeface="+mn-ea"/>
                          <a:cs typeface="+mn-cs"/>
                        </a:rPr>
                        <a:t>.</a:t>
                      </a:r>
                      <a:endParaRPr lang="ar-EG" sz="4000" b="0" i="0" u="none" strike="noStrike" kern="1200" baseline="0" dirty="0">
                        <a:solidFill>
                          <a:schemeClr val="tx1"/>
                        </a:solidFill>
                        <a:latin typeface="Arial" panose="020B0604020202020204" pitchFamily="34" charset="0"/>
                        <a:ea typeface="+mn-ea"/>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39156842"/>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113D8D8C-4C50-4712-BBBE-0AFD7D6D9E8D}"/>
              </a:ext>
            </a:extLst>
          </p:cNvPr>
          <p:cNvGraphicFramePr>
            <a:graphicFrameLocks noGrp="1"/>
          </p:cNvGraphicFramePr>
          <p:nvPr>
            <p:extLst>
              <p:ext uri="{D42A27DB-BD31-4B8C-83A1-F6EECF244321}">
                <p14:modId xmlns:p14="http://schemas.microsoft.com/office/powerpoint/2010/main" val="3654324907"/>
              </p:ext>
            </p:extLst>
          </p:nvPr>
        </p:nvGraphicFramePr>
        <p:xfrm>
          <a:off x="0" y="228600"/>
          <a:ext cx="12192000" cy="5343728"/>
        </p:xfrm>
        <a:graphic>
          <a:graphicData uri="http://schemas.openxmlformats.org/drawingml/2006/table">
            <a:tbl>
              <a:tblPr/>
              <a:tblGrid>
                <a:gridCol w="4565515">
                  <a:extLst>
                    <a:ext uri="{9D8B030D-6E8A-4147-A177-3AD203B41FA5}">
                      <a16:colId xmlns:a16="http://schemas.microsoft.com/office/drawing/2014/main" val="20000"/>
                    </a:ext>
                  </a:extLst>
                </a:gridCol>
                <a:gridCol w="3994825">
                  <a:extLst>
                    <a:ext uri="{9D8B030D-6E8A-4147-A177-3AD203B41FA5}">
                      <a16:colId xmlns:a16="http://schemas.microsoft.com/office/drawing/2014/main" val="20001"/>
                    </a:ext>
                  </a:extLst>
                </a:gridCol>
                <a:gridCol w="3631660">
                  <a:extLst>
                    <a:ext uri="{9D8B030D-6E8A-4147-A177-3AD203B41FA5}">
                      <a16:colId xmlns:a16="http://schemas.microsoft.com/office/drawing/2014/main" val="20002"/>
                    </a:ext>
                  </a:extLst>
                </a:gridCol>
              </a:tblGrid>
              <a:tr h="534372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300" b="0" i="0" u="none" strike="noStrike" cap="none" normalizeH="0" baseline="0">
                          <a:ln>
                            <a:noFill/>
                          </a:ln>
                          <a:solidFill>
                            <a:schemeClr val="tx1"/>
                          </a:solidFill>
                          <a:effectLst/>
                          <a:latin typeface="Coptic1" pitchFamily="2" charset="0"/>
                          <a:cs typeface="Arial" charset="0"/>
                        </a:rPr>
                        <a:t>V~} n~te t~ve efe~tajrou hijen nouy~ronoc n~hanm/s n~[rompi nem hanc/ou n~hir/nikon.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300" b="0" i="0" kern="1200">
                          <a:solidFill>
                            <a:schemeClr val="tx1"/>
                          </a:solidFill>
                          <a:effectLst/>
                          <a:latin typeface="Coptic1" pitchFamily="2" charset="0"/>
                          <a:ea typeface="+mn-ea"/>
                          <a:cs typeface="+mn-cs"/>
                        </a:rPr>
                        <a:t>N~tefyebio n~noujaji t/rou capec/t n~nnou[alauj n~,wlem.</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a:solidFill>
                            <a:schemeClr val="tx1"/>
                          </a:solidFill>
                          <a:latin typeface="Arial" panose="020B0604020202020204" pitchFamily="34" charset="0"/>
                          <a:ea typeface="+mn-ea"/>
                          <a:cs typeface="Arial" panose="020B0604020202020204" pitchFamily="34" charset="0"/>
                        </a:rPr>
                        <a:t>Que le Dieu du ciel les maintienne sur leur trône de nombreuses années paisibles et qu’Il leur soumette</a:t>
                      </a:r>
                    </a:p>
                    <a:p>
                      <a:pPr algn="just"/>
                      <a:r>
                        <a:rPr lang="fr-FR" sz="3500" b="0" i="0" u="none" strike="noStrike" kern="1200" baseline="0">
                          <a:solidFill>
                            <a:schemeClr val="tx1"/>
                          </a:solidFill>
                          <a:latin typeface="Arial" panose="020B0604020202020204" pitchFamily="34" charset="0"/>
                          <a:ea typeface="+mn-ea"/>
                          <a:cs typeface="Arial" panose="020B0604020202020204" pitchFamily="34" charset="0"/>
                        </a:rPr>
                        <a:t>rapidement tous leurs ennemis.</a:t>
                      </a:r>
                      <a:endParaRPr kumimoji="0" lang="en-CA"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4300" b="0" i="0" u="none" strike="noStrike" cap="none" normalizeH="0" baseline="0">
                          <a:ln>
                            <a:noFill/>
                          </a:ln>
                          <a:solidFill>
                            <a:schemeClr val="tx1"/>
                          </a:solidFill>
                          <a:effectLst/>
                          <a:latin typeface="Arial" pitchFamily="34" charset="0"/>
                          <a:cs typeface="Arial" pitchFamily="34" charset="0"/>
                        </a:rPr>
                        <a:t>إله السَّماء يثبتهما</a:t>
                      </a:r>
                      <a:r>
                        <a:rPr kumimoji="0" lang="ar-EG" altLang="zh-TW" sz="4300" b="0" i="0" u="none" strike="noStrike" cap="none" normalizeH="0" baseline="0">
                          <a:ln>
                            <a:noFill/>
                          </a:ln>
                          <a:solidFill>
                            <a:schemeClr val="tx1"/>
                          </a:solidFill>
                          <a:effectLst/>
                          <a:latin typeface="Arial" pitchFamily="34" charset="0"/>
                          <a:cs typeface="Arial" pitchFamily="34" charset="0"/>
                        </a:rPr>
                        <a:t> </a:t>
                      </a:r>
                      <a:r>
                        <a:rPr kumimoji="0" lang="ar-SA" altLang="zh-TW" sz="4300" b="0" i="0" u="none" strike="noStrike" cap="none" normalizeH="0" baseline="0">
                          <a:ln>
                            <a:noFill/>
                          </a:ln>
                          <a:solidFill>
                            <a:schemeClr val="tx1"/>
                          </a:solidFill>
                          <a:effectLst/>
                          <a:latin typeface="Arial" pitchFamily="34" charset="0"/>
                          <a:cs typeface="Arial" pitchFamily="34" charset="0"/>
                        </a:rPr>
                        <a:t>على كرسيهما سنين كثيرة وأزمنة سلامية. ويخضع جميع أعدائهما تحت قدميهما سريعاً.</a:t>
                      </a:r>
                      <a:endParaRPr kumimoji="0" lang="ar-SA" sz="4300" b="0" i="0" u="none" strike="noStrike" cap="none" normalizeH="0" baseline="0" dirty="0">
                        <a:ln>
                          <a:noFill/>
                        </a:ln>
                        <a:solidFill>
                          <a:schemeClr val="tx1"/>
                        </a:solidFill>
                        <a:effectLst/>
                        <a:latin typeface="Arial" pitchFamily="34"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0331128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2">
            <a:extLst>
              <a:ext uri="{FF2B5EF4-FFF2-40B4-BE49-F238E27FC236}">
                <a16:creationId xmlns:a16="http://schemas.microsoft.com/office/drawing/2014/main" id="{DF2CA2B8-3E99-4D85-9844-2ED21FC5C65E}"/>
              </a:ext>
            </a:extLst>
          </p:cNvPr>
          <p:cNvGraphicFramePr>
            <a:graphicFrameLocks noGrp="1"/>
          </p:cNvGraphicFramePr>
          <p:nvPr>
            <p:extLst>
              <p:ext uri="{D42A27DB-BD31-4B8C-83A1-F6EECF244321}">
                <p14:modId xmlns:p14="http://schemas.microsoft.com/office/powerpoint/2010/main" val="356589212"/>
              </p:ext>
            </p:extLst>
          </p:nvPr>
        </p:nvGraphicFramePr>
        <p:xfrm>
          <a:off x="0" y="0"/>
          <a:ext cx="12191999" cy="6629400"/>
        </p:xfrm>
        <a:graphic>
          <a:graphicData uri="http://schemas.openxmlformats.org/drawingml/2006/table">
            <a:tbl>
              <a:tblPr/>
              <a:tblGrid>
                <a:gridCol w="4314757">
                  <a:extLst>
                    <a:ext uri="{9D8B030D-6E8A-4147-A177-3AD203B41FA5}">
                      <a16:colId xmlns:a16="http://schemas.microsoft.com/office/drawing/2014/main" val="20000"/>
                    </a:ext>
                  </a:extLst>
                </a:gridCol>
                <a:gridCol w="4380509">
                  <a:extLst>
                    <a:ext uri="{9D8B030D-6E8A-4147-A177-3AD203B41FA5}">
                      <a16:colId xmlns:a16="http://schemas.microsoft.com/office/drawing/2014/main" val="20001"/>
                    </a:ext>
                  </a:extLst>
                </a:gridCol>
                <a:gridCol w="3496733">
                  <a:extLst>
                    <a:ext uri="{9D8B030D-6E8A-4147-A177-3AD203B41FA5}">
                      <a16:colId xmlns:a16="http://schemas.microsoft.com/office/drawing/2014/main" val="20002"/>
                    </a:ext>
                  </a:extLst>
                </a:gridCol>
              </a:tblGrid>
              <a:tr h="64637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a:ln>
                            <a:noFill/>
                          </a:ln>
                          <a:solidFill>
                            <a:schemeClr val="tx1"/>
                          </a:solidFill>
                          <a:effectLst/>
                          <a:latin typeface="Coptic1" pitchFamily="2" charset="0"/>
                          <a:cs typeface="Arial" charset="0"/>
                        </a:rPr>
                        <a:t>Twbh e~P,#c# e~h~r/i e~jwn n~tef,a nennobi nan e~bol qen ouhir/n/ kata pefnis] n~nai.</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3700" b="0" i="0" u="none" strike="noStrike" cap="none" normalizeH="0" baseline="0">
                        <a:ln>
                          <a:noFill/>
                        </a:ln>
                        <a:solidFill>
                          <a:schemeClr val="tx1"/>
                        </a:solidFill>
                        <a:effectLst/>
                        <a:latin typeface="Coptic1" pitchFamily="2" charset="0"/>
                        <a:cs typeface="Arial" charset="0"/>
                      </a:endParaRPr>
                    </a:p>
                    <a:p>
                      <a:pPr algn="just"/>
                      <a:r>
                        <a:rPr lang="fr-FR" sz="3700" b="0" i="0" u="none" strike="noStrike" kern="1200" baseline="0">
                          <a:solidFill>
                            <a:schemeClr val="tx1"/>
                          </a:solidFill>
                          <a:latin typeface="Coptic1" pitchFamily="2" charset="0"/>
                          <a:ea typeface="+mn-ea"/>
                          <a:cs typeface="+mn-cs"/>
                        </a:rPr>
                        <a:t>Mare pik~l/roc : nem pilaoc t/rf : oujai </a:t>
                      </a:r>
                      <a:r>
                        <a:rPr lang="nl-NL" sz="3700" b="0" i="0" u="none" strike="noStrike" kern="1200" baseline="0">
                          <a:solidFill>
                            <a:schemeClr val="tx1"/>
                          </a:solidFill>
                          <a:latin typeface="Coptic1" pitchFamily="2" charset="0"/>
                          <a:ea typeface="+mn-ea"/>
                          <a:cs typeface="+mn-cs"/>
                        </a:rPr>
                        <a:t>qen Po##c# : je a~m/n </a:t>
                      </a:r>
                      <a:r>
                        <a:rPr lang="fr-FR" sz="3700" b="0" i="0" u="none" strike="noStrike" kern="1200" baseline="0">
                          <a:solidFill>
                            <a:schemeClr val="tx1"/>
                          </a:solidFill>
                          <a:latin typeface="Coptic1" pitchFamily="2" charset="0"/>
                          <a:ea typeface="+mn-ea"/>
                          <a:cs typeface="+mn-cs"/>
                        </a:rPr>
                        <a:t>ece~swpi.</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300" b="0" i="0" u="none" strike="noStrike" kern="1200" baseline="0">
                          <a:solidFill>
                            <a:schemeClr val="tx1"/>
                          </a:solidFill>
                          <a:latin typeface="Arial" panose="020B0604020202020204" pitchFamily="34" charset="0"/>
                          <a:ea typeface="+mn-ea"/>
                          <a:cs typeface="Arial" panose="020B0604020202020204" pitchFamily="34" charset="0"/>
                        </a:rPr>
                        <a:t>Implorez le Christ pour nous, afin qu’Il nous accorde la rémission de nos péchés dans la paix selon Sa grande miséricorde.</a:t>
                      </a:r>
                    </a:p>
                    <a:p>
                      <a:pPr algn="just"/>
                      <a:endParaRPr kumimoji="0" lang="fr-FR" sz="3300" b="0" i="0" u="none" strike="noStrike" kern="1200" cap="none" normalizeH="0" baseline="0">
                        <a:ln>
                          <a:noFill/>
                        </a:ln>
                        <a:solidFill>
                          <a:schemeClr val="tx1"/>
                        </a:solidFill>
                        <a:effectLst/>
                        <a:latin typeface="Arial" panose="020B0604020202020204" pitchFamily="34" charset="0"/>
                        <a:ea typeface="+mn-ea"/>
                        <a:cs typeface="Arial" panose="020B0604020202020204" pitchFamily="34" charset="0"/>
                      </a:endParaRPr>
                    </a:p>
                    <a:p>
                      <a:pPr algn="just"/>
                      <a:r>
                        <a:rPr lang="fr-FR" sz="3300" b="0" i="0" u="none" strike="noStrike" kern="1200" baseline="0">
                          <a:solidFill>
                            <a:schemeClr val="tx1"/>
                          </a:solidFill>
                          <a:latin typeface="Arial" panose="020B0604020202020204" pitchFamily="34" charset="0"/>
                          <a:ea typeface="+mn-ea"/>
                          <a:cs typeface="Arial" panose="020B0604020202020204" pitchFamily="34" charset="0"/>
                        </a:rPr>
                        <a:t>Que le clergé et tout le peuple soient fortifiés dans le Seigneur.</a:t>
                      </a:r>
                    </a:p>
                    <a:p>
                      <a:pPr algn="just"/>
                      <a:r>
                        <a:rPr lang="fr-FR" sz="3300" b="0" i="0" u="none" strike="noStrike" kern="1200" baseline="0">
                          <a:solidFill>
                            <a:schemeClr val="tx1"/>
                          </a:solidFill>
                          <a:latin typeface="Arial" panose="020B0604020202020204" pitchFamily="34" charset="0"/>
                          <a:ea typeface="+mn-ea"/>
                          <a:cs typeface="Arial" panose="020B0604020202020204" pitchFamily="34" charset="0"/>
                        </a:rPr>
                        <a:t>Amen, ainsi soit-il.</a:t>
                      </a:r>
                      <a:endParaRPr kumimoji="0" lang="en-US"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Coptic1" pitchFamily="2" charset="0"/>
                          <a:cs typeface="Arial" charset="0"/>
                        </a:rPr>
                        <a:t>اطلب من المسيح عنا</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Coptic1" pitchFamily="2" charset="0"/>
                          <a:cs typeface="Arial" charset="0"/>
                        </a:rPr>
                        <a:t>ليغفر لنا خطايانا</a:t>
                      </a:r>
                      <a:r>
                        <a:rPr kumimoji="0" lang="fr-FR" sz="3700" b="0" i="0" u="none" strike="noStrike" cap="none" normalizeH="0" baseline="0">
                          <a:ln>
                            <a:noFill/>
                          </a:ln>
                          <a:solidFill>
                            <a:schemeClr val="tx1"/>
                          </a:solidFill>
                          <a:effectLst/>
                          <a:latin typeface="Coptic1" pitchFamily="2" charset="0"/>
                          <a:cs typeface="Arial" charset="0"/>
                        </a:rPr>
                        <a:t> </a:t>
                      </a:r>
                      <a:r>
                        <a:rPr kumimoji="0" lang="ar-EG" sz="3700" b="0" i="0" u="none" strike="noStrike" cap="none" normalizeH="0" baseline="0">
                          <a:ln>
                            <a:noFill/>
                          </a:ln>
                          <a:solidFill>
                            <a:schemeClr val="tx1"/>
                          </a:solidFill>
                          <a:effectLst/>
                          <a:latin typeface="Coptic1" pitchFamily="2" charset="0"/>
                          <a:cs typeface="Arial" charset="0"/>
                        </a:rPr>
                        <a:t>بسلام كعظيم</a:t>
                      </a:r>
                      <a:r>
                        <a:rPr kumimoji="0" lang="fr-FR" sz="3700" b="0" i="0" u="none" strike="noStrike" cap="none" normalizeH="0" baseline="0">
                          <a:ln>
                            <a:noFill/>
                          </a:ln>
                          <a:solidFill>
                            <a:schemeClr val="tx1"/>
                          </a:solidFill>
                          <a:effectLst/>
                          <a:latin typeface="Coptic1" pitchFamily="2" charset="0"/>
                          <a:cs typeface="Arial" charset="0"/>
                        </a:rPr>
                        <a:t> </a:t>
                      </a:r>
                      <a:r>
                        <a:rPr kumimoji="0" lang="ar-EG" sz="3700" b="0" i="0" u="none" strike="noStrike" cap="none" normalizeH="0" baseline="0">
                          <a:ln>
                            <a:noFill/>
                          </a:ln>
                          <a:solidFill>
                            <a:schemeClr val="tx1"/>
                          </a:solidFill>
                          <a:effectLst/>
                          <a:latin typeface="Coptic1" pitchFamily="2" charset="0"/>
                          <a:cs typeface="Arial" charset="0"/>
                        </a:rPr>
                        <a:t>رحمتك.</a:t>
                      </a:r>
                      <a:endParaRPr kumimoji="0" lang="fr-FR" sz="2700" b="0" i="0" u="none" strike="noStrike" cap="none" normalizeH="0" baseline="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Coptic1" pitchFamily="2" charset="0"/>
                        <a:cs typeface="Arial" charset="0"/>
                      </a:endParaRPr>
                    </a:p>
                    <a:p>
                      <a:pPr algn="just" rtl="1"/>
                      <a:r>
                        <a:rPr lang="ar-EG" sz="3700" b="0" i="0" u="none" strike="noStrike" kern="1200" baseline="0">
                          <a:solidFill>
                            <a:schemeClr val="tx1"/>
                          </a:solidFill>
                          <a:latin typeface="Arial" panose="020B0604020202020204" pitchFamily="34" charset="0"/>
                          <a:ea typeface="+mn-ea"/>
                          <a:cs typeface="+mn-cs"/>
                        </a:rPr>
                        <a:t>فليكن الإكليروس وكل</a:t>
                      </a:r>
                    </a:p>
                    <a:p>
                      <a:pPr algn="just" rtl="1"/>
                      <a:r>
                        <a:rPr lang="ar-EG" sz="3700" b="0" i="0" u="none" strike="noStrike" kern="1200" baseline="0">
                          <a:solidFill>
                            <a:schemeClr val="tx1"/>
                          </a:solidFill>
                          <a:latin typeface="Arial" panose="020B0604020202020204" pitchFamily="34" charset="0"/>
                          <a:ea typeface="+mn-ea"/>
                          <a:cs typeface="+mn-cs"/>
                        </a:rPr>
                        <a:t>الشعب معارفين الرب.</a:t>
                      </a:r>
                      <a:r>
                        <a:rPr lang="fr-FR" sz="3700" b="0" i="0" u="none" strike="noStrike" kern="1200" baseline="0">
                          <a:solidFill>
                            <a:schemeClr val="tx1"/>
                          </a:solidFill>
                          <a:latin typeface="Arial" panose="020B0604020202020204" pitchFamily="34" charset="0"/>
                          <a:ea typeface="+mn-ea"/>
                          <a:cs typeface="+mn-cs"/>
                        </a:rPr>
                        <a:t> </a:t>
                      </a:r>
                      <a:r>
                        <a:rPr lang="ar-EG" sz="3700" b="0" i="0" u="none" strike="noStrike" kern="1200" baseline="0">
                          <a:solidFill>
                            <a:schemeClr val="tx1"/>
                          </a:solidFill>
                          <a:latin typeface="Arial" panose="020B0604020202020204" pitchFamily="34" charset="0"/>
                          <a:ea typeface="+mn-ea"/>
                          <a:cs typeface="+mn-cs"/>
                        </a:rPr>
                        <a:t>آمِينَ هكذا يكون</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AutoShape 36">
            <a:hlinkClick r:id="rId2" action="ppaction://hlinksldjump" highlightClick="1"/>
            <a:extLst>
              <a:ext uri="{FF2B5EF4-FFF2-40B4-BE49-F238E27FC236}">
                <a16:creationId xmlns:a16="http://schemas.microsoft.com/office/drawing/2014/main" id="{644A8B23-A597-BF21-2728-6F40BB0A5AA7}"/>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Tree>
    <p:extLst>
      <p:ext uri="{BB962C8B-B14F-4D97-AF65-F5344CB8AC3E}">
        <p14:creationId xmlns:p14="http://schemas.microsoft.com/office/powerpoint/2010/main" val="654909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A5CF8-F663-57DE-27E7-273583B300BA}"/>
            </a:ext>
          </a:extLst>
        </p:cNvPr>
        <p:cNvGrpSpPr/>
        <p:nvPr/>
      </p:nvGrpSpPr>
      <p:grpSpPr>
        <a:xfrm>
          <a:off x="0" y="0"/>
          <a:ext cx="0" cy="0"/>
          <a:chOff x="0" y="0"/>
          <a:chExt cx="0" cy="0"/>
        </a:xfrm>
      </p:grpSpPr>
      <p:graphicFrame>
        <p:nvGraphicFramePr>
          <p:cNvPr id="12390428" name="Group 28">
            <a:extLst>
              <a:ext uri="{FF2B5EF4-FFF2-40B4-BE49-F238E27FC236}">
                <a16:creationId xmlns:a16="http://schemas.microsoft.com/office/drawing/2014/main" id="{5E929A86-CC61-B2D7-B046-0D2053DB2ADF}"/>
              </a:ext>
            </a:extLst>
          </p:cNvPr>
          <p:cNvGraphicFramePr>
            <a:graphicFrameLocks noGrp="1"/>
          </p:cNvGraphicFramePr>
          <p:nvPr>
            <p:extLst>
              <p:ext uri="{D42A27DB-BD31-4B8C-83A1-F6EECF244321}">
                <p14:modId xmlns:p14="http://schemas.microsoft.com/office/powerpoint/2010/main" val="3195305390"/>
              </p:ext>
            </p:extLst>
          </p:nvPr>
        </p:nvGraphicFramePr>
        <p:xfrm>
          <a:off x="0" y="511985"/>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722807154"/>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 Étienne,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Le premier martyr,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pitchFamily="34" charset="0"/>
                        </a:rPr>
                        <a:t>salut </a:t>
                      </a:r>
                      <a:r>
                        <a:rPr kumimoji="0" lang="fr-CA" sz="3200" b="0" i="0" u="none" strike="noStrike" cap="none" normalizeH="0" baseline="0">
                          <a:ln>
                            <a:noFill/>
                          </a:ln>
                          <a:solidFill>
                            <a:schemeClr val="tx1"/>
                          </a:solidFill>
                          <a:effectLst/>
                          <a:latin typeface="Arial" charset="0"/>
                          <a:cs typeface="Arial" charset="0"/>
                        </a:rPr>
                        <a:t>à l’archidiacre</a:t>
                      </a:r>
                      <a:br>
                        <a:rPr kumimoji="0" lang="fr-CA" sz="3200" b="0" i="0" u="none" strike="noStrike" cap="none" normalizeH="0" baseline="0">
                          <a:ln>
                            <a:noFill/>
                          </a:ln>
                          <a:solidFill>
                            <a:schemeClr val="tx1"/>
                          </a:solidFill>
                          <a:effectLst/>
                          <a:latin typeface="Arial" charset="0"/>
                          <a:cs typeface="Arial" charset="0"/>
                        </a:rPr>
                      </a:br>
                      <a:r>
                        <a:rPr kumimoji="0" lang="fr-CA" sz="3200" b="0" i="0" u="none" strike="noStrike" cap="none" normalizeH="0" baseline="0">
                          <a:ln>
                            <a:noFill/>
                          </a:ln>
                          <a:solidFill>
                            <a:schemeClr val="tx1"/>
                          </a:solidFill>
                          <a:effectLst/>
                          <a:latin typeface="Arial" charset="0"/>
                          <a:cs typeface="Arial" charset="0"/>
                        </a:rPr>
                        <a:t>béni.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a:t>
                      </a:r>
                      <a:r>
                        <a:rPr kumimoji="0" lang="ar-EG" sz="3700" b="0" i="0" u="none" strike="noStrike" cap="none" normalizeH="0" baseline="0" dirty="0" err="1">
                          <a:ln>
                            <a:noFill/>
                          </a:ln>
                          <a:solidFill>
                            <a:schemeClr val="tx1"/>
                          </a:solidFill>
                          <a:effectLst/>
                          <a:latin typeface="Arial" charset="0"/>
                          <a:cs typeface="Arial" charset="0"/>
                        </a:rPr>
                        <a:t>لإسطفانوس</a:t>
                      </a:r>
                      <a:r>
                        <a:rPr kumimoji="0" lang="ar-EG" sz="3700" b="0" i="0" u="none" strike="noStrike" cap="none" normalizeH="0" baseline="0" dirty="0">
                          <a:ln>
                            <a:noFill/>
                          </a:ln>
                          <a:solidFill>
                            <a:schemeClr val="tx1"/>
                          </a:solidFill>
                          <a:effectLst/>
                          <a:latin typeface="Arial" charset="0"/>
                          <a:cs typeface="Arial" charset="0"/>
                        </a:rPr>
                        <a:t>، </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أول الشهداء</a:t>
                      </a:r>
                      <a:r>
                        <a:rPr kumimoji="0" lang="ar-EG" sz="3700" b="0" i="0" u="none" strike="noStrike" cap="none" normalizeH="0" baseline="0" noProof="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لرئيس الشمامسة</a:t>
                      </a:r>
                      <a:br>
                        <a:rPr kumimoji="0" lang="fr-FR" sz="3700" b="0" i="0" u="none" strike="noStrike" cap="none" normalizeH="0" baseline="0" dirty="0">
                          <a:ln>
                            <a:noFill/>
                          </a:ln>
                          <a:solidFill>
                            <a:schemeClr val="tx1"/>
                          </a:solidFill>
                          <a:effectLst/>
                          <a:latin typeface="Arial" charset="0"/>
                          <a:cs typeface="Arial" charset="0"/>
                        </a:rPr>
                      </a:br>
                      <a:r>
                        <a:rPr kumimoji="0" lang="ar-EG" sz="3700" b="0" i="0" u="none" strike="noStrike" cap="none" normalizeH="0" baseline="0" dirty="0">
                          <a:ln>
                            <a:noFill/>
                          </a:ln>
                          <a:solidFill>
                            <a:schemeClr val="tx1"/>
                          </a:solidFill>
                          <a:effectLst/>
                          <a:latin typeface="Arial" charset="0"/>
                          <a:cs typeface="Arial" charset="0"/>
                        </a:rPr>
                        <a:t>المُبارَك.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C~tevanoc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pisorp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m~marturoc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dia~kwn</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etc~marwout</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0" name="Tableau 3">
            <a:extLst>
              <a:ext uri="{FF2B5EF4-FFF2-40B4-BE49-F238E27FC236}">
                <a16:creationId xmlns:a16="http://schemas.microsoft.com/office/drawing/2014/main" id="{AEA90E62-6C3D-DC95-7CB6-FCED0D5BB339}"/>
              </a:ext>
            </a:extLst>
          </p:cNvPr>
          <p:cNvGraphicFramePr>
            <a:graphicFrameLocks noGrp="1"/>
          </p:cNvGraphicFramePr>
          <p:nvPr>
            <p:extLst>
              <p:ext uri="{D42A27DB-BD31-4B8C-83A1-F6EECF244321}">
                <p14:modId xmlns:p14="http://schemas.microsoft.com/office/powerpoint/2010/main" val="1978027638"/>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a:solidFill>
                            <a:srgbClr val="FFFFFF"/>
                          </a:solidFill>
                          <a:latin typeface="Arial" charset="0"/>
                          <a:cs typeface="Arial" charset="0"/>
                        </a:rPr>
                        <a:t>Saint Étienne - </a:t>
                      </a:r>
                      <a:r>
                        <a:rPr lang="ar-EG" sz="2400">
                          <a:solidFill>
                            <a:srgbClr val="FFFFFF"/>
                          </a:solidFill>
                          <a:latin typeface="Arial" charset="0"/>
                          <a:cs typeface="Arial" charset="0"/>
                        </a:rPr>
                        <a:t>الشهيد إسطفانوس</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7" name="AutoShape 36">
            <a:hlinkClick r:id="rId3" action="ppaction://hlinksldjump" highlightClick="1"/>
            <a:extLst>
              <a:ext uri="{FF2B5EF4-FFF2-40B4-BE49-F238E27FC236}">
                <a16:creationId xmlns:a16="http://schemas.microsoft.com/office/drawing/2014/main" id="{62E33D59-5DA2-41AC-EC2D-D7708DC9C62D}"/>
              </a:ext>
            </a:extLst>
          </p:cNvPr>
          <p:cNvSpPr>
            <a:spLocks noChangeArrowheads="1"/>
          </p:cNvSpPr>
          <p:nvPr/>
        </p:nvSpPr>
        <p:spPr bwMode="auto">
          <a:xfrm>
            <a:off x="10464800" y="6096000"/>
            <a:ext cx="1727200" cy="76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ar-EG" sz="2133" b="1">
                <a:solidFill>
                  <a:srgbClr val="FFFFFF"/>
                </a:solidFill>
                <a:latin typeface="Arial" charset="0"/>
                <a:cs typeface="Arial" charset="0"/>
              </a:rPr>
              <a:t>Conclusion</a:t>
            </a:r>
          </a:p>
          <a:p>
            <a:pPr algn="ctr" defTabSz="1219170" rtl="1" fontAlgn="base">
              <a:spcBef>
                <a:spcPct val="0"/>
              </a:spcBef>
              <a:spcAft>
                <a:spcPct val="0"/>
              </a:spcAft>
              <a:defRPr/>
            </a:pPr>
            <a:r>
              <a:rPr lang="ar-EG" sz="2667">
                <a:solidFill>
                  <a:srgbClr val="FFFFFF"/>
                </a:solidFill>
                <a:latin typeface="Arial" charset="0"/>
                <a:cs typeface="Arial" charset="0"/>
              </a:rPr>
              <a:t>الختام</a:t>
            </a:r>
            <a:endParaRPr lang="ar-EG" sz="2667" dirty="0">
              <a:solidFill>
                <a:srgbClr val="FFFFFF"/>
              </a:solidFill>
              <a:latin typeface="Arial" charset="0"/>
              <a:cs typeface="Arial" charset="0"/>
            </a:endParaRPr>
          </a:p>
        </p:txBody>
      </p:sp>
      <p:sp>
        <p:nvSpPr>
          <p:cNvPr id="9" name="AutoShape 15">
            <a:hlinkClick r:id="rId4" action="ppaction://hlinksldjump" highlightClick="1"/>
            <a:extLst>
              <a:ext uri="{FF2B5EF4-FFF2-40B4-BE49-F238E27FC236}">
                <a16:creationId xmlns:a16="http://schemas.microsoft.com/office/drawing/2014/main" id="{F42DBC11-06F9-7D96-329A-BC34DCE3B9E9}"/>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ar-EG" sz="2133">
                <a:solidFill>
                  <a:srgbClr val="FFFFFF"/>
                </a:solidFill>
                <a:latin typeface="Arial" charset="0"/>
                <a:cs typeface="Arial" charset="0"/>
              </a:rPr>
              <a:t>Le pape / l'évêque</a:t>
            </a:r>
          </a:p>
          <a:p>
            <a:pPr algn="ctr" defTabSz="1219170" rtl="1" fontAlgn="base">
              <a:spcAft>
                <a:spcPct val="0"/>
              </a:spcAft>
              <a:defRPr/>
            </a:pPr>
            <a:r>
              <a:rPr lang="ar-EG" sz="2133">
                <a:solidFill>
                  <a:srgbClr val="FFFFFF"/>
                </a:solidFill>
                <a:latin typeface="Arial"/>
                <a:cs typeface="Arial"/>
              </a:rPr>
              <a:t>البابا </a:t>
            </a:r>
            <a:r>
              <a:rPr lang="ar-EG" sz="2133">
                <a:solidFill>
                  <a:srgbClr val="FFFFFF"/>
                </a:solidFill>
                <a:latin typeface="Arial" charset="0"/>
                <a:cs typeface="Arial" charset="0"/>
              </a:rPr>
              <a:t>/ الأسقف</a:t>
            </a:r>
            <a:endParaRPr lang="ar-EG" sz="2133" dirty="0">
              <a:solidFill>
                <a:srgbClr val="FFFFFF"/>
              </a:solidFill>
              <a:latin typeface="Arial" charset="0"/>
              <a:cs typeface="Arial" charset="0"/>
            </a:endParaRPr>
          </a:p>
        </p:txBody>
      </p:sp>
    </p:spTree>
    <p:extLst>
      <p:ext uri="{BB962C8B-B14F-4D97-AF65-F5344CB8AC3E}">
        <p14:creationId xmlns:p14="http://schemas.microsoft.com/office/powerpoint/2010/main" val="2188201152"/>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3802262252"/>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884849F6-BF78-40D7-A50C-823FB651B75E}"/>
              </a:ext>
            </a:extLst>
          </p:cNvPr>
          <p:cNvGraphicFramePr>
            <a:graphicFrameLocks noGrp="1"/>
          </p:cNvGraphicFramePr>
          <p:nvPr>
            <p:extLst>
              <p:ext uri="{D42A27DB-BD31-4B8C-83A1-F6EECF244321}">
                <p14:modId xmlns:p14="http://schemas.microsoft.com/office/powerpoint/2010/main" val="3773327195"/>
              </p:ext>
            </p:extLst>
          </p:nvPr>
        </p:nvGraphicFramePr>
        <p:xfrm>
          <a:off x="1965969" y="67732"/>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869631173"/>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latin typeface="Arial" charset="0"/>
                        </a:rPr>
                        <a:t>Tawaf - </a:t>
                      </a:r>
                      <a:r>
                        <a:rPr lang="ar-AE" sz="2400" b="0">
                          <a:latin typeface="Arial" charset="0"/>
                        </a:rPr>
                        <a:t>طواف</a:t>
                      </a:r>
                      <a:endParaRPr lang="en-US" sz="2400" b="0" dirty="0">
                        <a:latin typeface="Times New Roman" pitchFamily="18"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3065156"/>
                  </a:ext>
                </a:extLst>
              </a:tr>
            </a:tbl>
          </a:graphicData>
        </a:graphic>
      </p:graphicFrame>
      <p:graphicFrame>
        <p:nvGraphicFramePr>
          <p:cNvPr id="10" name="Group 2">
            <a:extLst>
              <a:ext uri="{FF2B5EF4-FFF2-40B4-BE49-F238E27FC236}">
                <a16:creationId xmlns:a16="http://schemas.microsoft.com/office/drawing/2014/main" id="{15705B4F-299E-4FCD-B204-75B19FCFCF68}"/>
              </a:ext>
            </a:extLst>
          </p:cNvPr>
          <p:cNvGraphicFramePr>
            <a:graphicFrameLocks noGrp="1"/>
          </p:cNvGraphicFramePr>
          <p:nvPr>
            <p:ph type="tbl" idx="1"/>
            <p:extLst>
              <p:ext uri="{D42A27DB-BD31-4B8C-83A1-F6EECF244321}">
                <p14:modId xmlns:p14="http://schemas.microsoft.com/office/powerpoint/2010/main" val="3759728266"/>
              </p:ext>
            </p:extLst>
          </p:nvPr>
        </p:nvGraphicFramePr>
        <p:xfrm>
          <a:off x="66000" y="600916"/>
          <a:ext cx="12060000" cy="5594400"/>
        </p:xfrm>
        <a:graphic>
          <a:graphicData uri="http://schemas.openxmlformats.org/drawingml/2006/table">
            <a:tbl>
              <a:tblPr/>
              <a:tblGrid>
                <a:gridCol w="4500000">
                  <a:extLst>
                    <a:ext uri="{9D8B030D-6E8A-4147-A177-3AD203B41FA5}">
                      <a16:colId xmlns:a16="http://schemas.microsoft.com/office/drawing/2014/main" val="20000"/>
                    </a:ext>
                  </a:extLst>
                </a:gridCol>
                <a:gridCol w="414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212080">
                <a:tc>
                  <a:txBody>
                    <a:bodyPr/>
                    <a:lstStyle/>
                    <a:p>
                      <a:pPr algn="just"/>
                      <a:r>
                        <a:rPr kumimoji="0" lang="fr-FR" sz="4400" b="0" i="0" u="none" strike="noStrike" cap="none" normalizeH="0" baseline="0" noProof="0">
                          <a:ln>
                            <a:noFill/>
                          </a:ln>
                          <a:solidFill>
                            <a:schemeClr val="tx1"/>
                          </a:solidFill>
                          <a:effectLst/>
                          <a:latin typeface="Avva_Marcos" panose="04020500000000000000" pitchFamily="82" charset="0"/>
                          <a:cs typeface="Arial" charset="0"/>
                        </a:rPr>
                        <a:t>N</a:t>
                      </a:r>
                      <a: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t>y`ete `ncecwtem an `etou`cmy. </a:t>
                      </a:r>
                      <a:b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br>
                      <a: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t>`Apou`qrwou senaf </a:t>
                      </a:r>
                      <a:b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br>
                      <a: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t>`ebol hijen `pho </a:t>
                      </a:r>
                      <a:b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br>
                      <a: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t>`m`pkahi  tyrf @ ouoh noucaji auvoh sa auryjc </a:t>
                      </a:r>
                      <a:b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br>
                      <a:r>
                        <a:rPr kumimoji="0" lang="fr-FR" sz="4400" b="0" i="0" u="none" strike="noStrike" cap="none" normalizeH="0" baseline="0" noProof="0">
                          <a:ln>
                            <a:noFill/>
                          </a:ln>
                          <a:solidFill>
                            <a:schemeClr val="tx1"/>
                          </a:solidFill>
                          <a:effectLst/>
                          <a:latin typeface="CS New Athanasius" panose="020B0500000000000000" pitchFamily="34" charset="0"/>
                          <a:cs typeface="Arial" charset="0"/>
                        </a:rPr>
                        <a:t>`n]oikoumeny. </a:t>
                      </a:r>
                      <a:endParaRPr kumimoji="0" lang="fr-FR" sz="4400" b="0" i="0" u="none" strike="noStrike" cap="none" normalizeH="0" baseline="0" noProof="0" dirty="0">
                        <a:ln>
                          <a:noFill/>
                        </a:ln>
                        <a:solidFill>
                          <a:schemeClr val="tx1"/>
                        </a:solidFill>
                        <a:effectLst/>
                        <a:latin typeface="CS New Athanasius" panose="020B0500000000000000" pitchFamily="34" charset="0"/>
                        <a:cs typeface="Arial" charset="0"/>
                      </a:endParaRPr>
                    </a:p>
                  </a:txBody>
                  <a:tcPr marL="126000" marR="126000" marT="54000" marB="5400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000" b="0" i="0" u="none" strike="noStrike" cap="none" normalizeH="0" baseline="0" noProof="0">
                          <a:ln>
                            <a:noFill/>
                          </a:ln>
                          <a:solidFill>
                            <a:schemeClr val="tx1"/>
                          </a:solidFill>
                          <a:effectLst/>
                          <a:latin typeface="Arial" panose="020B0604020202020204" pitchFamily="34" charset="0"/>
                          <a:cs typeface="Arial" charset="0"/>
                        </a:rPr>
                        <a:t>Dont la voix ne se puisse entendre. Leur son a retenti par toute la terre, et leurs paroles jusqu'aux extrémités du monde. </a:t>
                      </a:r>
                      <a:endParaRPr kumimoji="0" lang="fr-FR" sz="4000" b="0" i="0" u="none" strike="noStrike" cap="none" normalizeH="0" baseline="0" noProof="0" dirty="0">
                        <a:ln>
                          <a:noFill/>
                        </a:ln>
                        <a:solidFill>
                          <a:schemeClr val="tx1"/>
                        </a:solidFill>
                        <a:effectLst/>
                        <a:latin typeface="Arial" panose="020B0604020202020204" pitchFamily="34" charset="0"/>
                        <a:cs typeface="Arial" charset="0"/>
                      </a:endParaRPr>
                    </a:p>
                  </a:txBody>
                  <a:tcPr marL="126000" marR="126000" marT="54000" marB="5400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0" i="0" u="none" strike="noStrike" cap="none" normalizeH="0" baseline="0" noProof="0">
                          <a:ln>
                            <a:noFill/>
                          </a:ln>
                          <a:solidFill>
                            <a:schemeClr val="tx1"/>
                          </a:solidFill>
                          <a:effectLst/>
                          <a:latin typeface="Arial" panose="020B0604020202020204" pitchFamily="34" charset="0"/>
                          <a:cs typeface="Arial" charset="0"/>
                        </a:rPr>
                        <a:t>الذين لم تُسْمَعُ أَصْوَاتُهُمْ. خَرجَتْ أَصْوَاتُهُمْ إِلَى الْأَرْضِ كُلِهَا وَبَلَغَ كَلَامُهُمْ إِلَى أَقْطَارِ الْمَسْكُونَةِ. </a:t>
                      </a:r>
                      <a:endParaRPr kumimoji="0" lang="ar-EG" sz="4800" b="0" i="0" u="none" strike="noStrike" cap="none" normalizeH="0" baseline="0" noProof="0" dirty="0">
                        <a:ln>
                          <a:noFill/>
                        </a:ln>
                        <a:solidFill>
                          <a:schemeClr val="tx1"/>
                        </a:solidFill>
                        <a:effectLst/>
                        <a:latin typeface="Arial" panose="020B0604020202020204" pitchFamily="34" charset="0"/>
                        <a:cs typeface="Arial" charset="0"/>
                      </a:endParaRPr>
                    </a:p>
                  </a:txBody>
                  <a:tcPr marL="126000" marR="126000" marT="54000" marB="540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AutoShape 36">
            <a:hlinkClick r:id="rId2" action="ppaction://hlinksldjump" highlightClick="1"/>
            <a:extLst>
              <a:ext uri="{FF2B5EF4-FFF2-40B4-BE49-F238E27FC236}">
                <a16:creationId xmlns:a16="http://schemas.microsoft.com/office/drawing/2014/main" id="{B8D6F0BA-9CA6-ABDE-99E7-A98158B2E9F8}"/>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
        <p:nvSpPr>
          <p:cNvPr id="3" name="Text Box 29">
            <a:hlinkClick r:id="rId3" action="ppaction://hlinksldjump"/>
            <a:extLst>
              <a:ext uri="{FF2B5EF4-FFF2-40B4-BE49-F238E27FC236}">
                <a16:creationId xmlns:a16="http://schemas.microsoft.com/office/drawing/2014/main" id="{559BEBED-EA34-4240-DD61-C0583A606354}"/>
              </a:ext>
            </a:extLst>
          </p:cNvPr>
          <p:cNvSpPr txBox="1">
            <a:spLocks noChangeArrowheads="1"/>
          </p:cNvSpPr>
          <p:nvPr/>
        </p:nvSpPr>
        <p:spPr bwMode="auto">
          <a:xfrm>
            <a:off x="7441440" y="6195316"/>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ar-EG" sz="1600" b="1">
                <a:solidFill>
                  <a:srgbClr val="FFFFFF"/>
                </a:solidFill>
                <a:latin typeface="Arial" charset="0"/>
                <a:cs typeface="Arial" charset="0"/>
              </a:rPr>
              <a:t>En présence d’un Évêque</a:t>
            </a:r>
            <a:endParaRPr lang="ar-EG" sz="1600" b="1" dirty="0">
              <a:solidFill>
                <a:srgbClr val="FFFFFF"/>
              </a:solidFill>
              <a:latin typeface="Arial" charset="0"/>
              <a:cs typeface="Arial" charset="0"/>
            </a:endParaRPr>
          </a:p>
        </p:txBody>
      </p:sp>
    </p:spTree>
    <p:extLst>
      <p:ext uri="{BB962C8B-B14F-4D97-AF65-F5344CB8AC3E}">
        <p14:creationId xmlns:p14="http://schemas.microsoft.com/office/powerpoint/2010/main" val="788626766"/>
      </p:ext>
    </p:extLst>
  </p:cSld>
  <p:clrMapOvr>
    <a:masterClrMapping/>
  </p:clrMapOvr>
  <p:transition/>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ACB1C-7D20-8067-D841-371AF4F143D0}"/>
            </a:ext>
          </a:extLst>
        </p:cNvPr>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8556C5E0-73A8-3290-0168-782AD3B74FD0}"/>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ar-EG" sz="7200" b="1" i="0" u="none" strike="noStrike" kern="1200" cap="none" spc="0" normalizeH="0" baseline="0" noProof="0">
                <a:ln>
                  <a:noFill/>
                </a:ln>
                <a:solidFill>
                  <a:srgbClr val="FFFFFF"/>
                </a:solidFill>
                <a:effectLst/>
                <a:uLnTx/>
                <a:uFillTx/>
                <a:latin typeface="Arial" charset="0"/>
                <a:ea typeface="+mn-ea"/>
                <a:cs typeface="Arial" charset="0"/>
              </a:rPr>
              <a:t>Suite</a:t>
            </a:r>
            <a:endParaRPr kumimoji="0" lang="ar-EG" sz="7200" b="1" i="0" u="none" strike="noStrike" kern="1200" cap="none" spc="0" normalizeH="0" baseline="0" noProof="0" dirty="0">
              <a:ln>
                <a:noFill/>
              </a:ln>
              <a:solidFill>
                <a:srgbClr val="FFFFFF"/>
              </a:solidFill>
              <a:effectLst/>
              <a:uLnTx/>
              <a:uFillTx/>
              <a:latin typeface="Arial" charset="0"/>
              <a:ea typeface="+mn-ea"/>
              <a:cs typeface="Arial" charset="0"/>
            </a:endParaRPr>
          </a:p>
        </p:txBody>
      </p:sp>
    </p:spTree>
    <p:extLst>
      <p:ext uri="{BB962C8B-B14F-4D97-AF65-F5344CB8AC3E}">
        <p14:creationId xmlns:p14="http://schemas.microsoft.com/office/powerpoint/2010/main" val="612589264"/>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extLst>
              <p:ext uri="{D42A27DB-BD31-4B8C-83A1-F6EECF244321}">
                <p14:modId xmlns:p14="http://schemas.microsoft.com/office/powerpoint/2010/main" val="243504124"/>
              </p:ext>
            </p:extLst>
          </p:nvPr>
        </p:nvGraphicFramePr>
        <p:xfrm>
          <a:off x="0" y="584200"/>
          <a:ext cx="12192000" cy="6350000"/>
        </p:xfrm>
        <a:graphic>
          <a:graphicData uri="http://schemas.openxmlformats.org/drawingml/2006/table">
            <a:tbl>
              <a:tblPr firstRow="1" bandRow="1">
                <a:tableStyleId>{2D5ABB26-0587-4C30-8999-92F81FD0307C}</a:tableStyleId>
              </a:tblPr>
              <a:tblGrid>
                <a:gridCol w="47752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352800">
                  <a:extLst>
                    <a:ext uri="{9D8B030D-6E8A-4147-A177-3AD203B41FA5}">
                      <a16:colId xmlns:a16="http://schemas.microsoft.com/office/drawing/2014/main" val="2127410635"/>
                    </a:ext>
                  </a:extLst>
                </a:gridCol>
              </a:tblGrid>
              <a:tr h="6350000">
                <a:tc>
                  <a:txBody>
                    <a:bodyPr/>
                    <a:lstStyle/>
                    <a:p>
                      <a:pPr algn="just"/>
                      <a:r>
                        <a:rPr lang="fr-FR" sz="3700">
                          <a:latin typeface="Coptic1" panose="020B0604020202020204"/>
                        </a:rPr>
                        <a:t>Marou[acf</a:t>
                      </a:r>
                      <a:r>
                        <a:rPr lang="fr-FR" sz="3700" baseline="0">
                          <a:latin typeface="Coptic1" panose="020B0604020202020204"/>
                        </a:rPr>
                        <a:t> </a:t>
                      </a:r>
                      <a:r>
                        <a:rPr lang="fr-FR" sz="3700">
                          <a:latin typeface="Coptic1" panose="020B0604020202020204"/>
                        </a:rPr>
                        <a:t>qen</a:t>
                      </a:r>
                    </a:p>
                    <a:p>
                      <a:pPr algn="just"/>
                      <a:r>
                        <a:rPr lang="fr-FR" sz="3700">
                          <a:latin typeface="Coptic1" panose="020B0604020202020204"/>
                        </a:rPr>
                        <a:t>tEkk~l/cia~ n~te</a:t>
                      </a:r>
                      <a:r>
                        <a:rPr lang="fr-FR" sz="3700" baseline="0">
                          <a:latin typeface="Coptic1" panose="020B0604020202020204"/>
                        </a:rPr>
                        <a:t> </a:t>
                      </a:r>
                      <a:r>
                        <a:rPr lang="fr-FR" sz="3700">
                          <a:latin typeface="Coptic1" panose="020B0604020202020204"/>
                        </a:rPr>
                        <a:t>peflaoc : ouoh marouc~mou e~rof</a:t>
                      </a:r>
                      <a:r>
                        <a:rPr lang="fr-FR" sz="3700" baseline="0">
                          <a:latin typeface="Coptic1" panose="020B0604020202020204"/>
                        </a:rPr>
                        <a:t> </a:t>
                      </a:r>
                      <a:r>
                        <a:rPr lang="fr-FR" sz="3700">
                          <a:latin typeface="Coptic1" panose="020B0604020202020204"/>
                        </a:rPr>
                        <a:t>hi t~kayedra n~te nip~recbuteroc : je</a:t>
                      </a:r>
                      <a:r>
                        <a:rPr lang="fr-FR" sz="3700" baseline="0">
                          <a:latin typeface="Coptic1" panose="020B0604020202020204"/>
                        </a:rPr>
                        <a:t> </a:t>
                      </a:r>
                      <a:r>
                        <a:rPr lang="fr-FR" sz="3700">
                          <a:latin typeface="Coptic1" panose="020B0604020202020204"/>
                        </a:rPr>
                        <a:t>af,w~ n~oumetiwt m~v~r/] n~hane~cwou : eue~nau n~je</a:t>
                      </a:r>
                    </a:p>
                    <a:p>
                      <a:pPr algn="just"/>
                      <a:r>
                        <a:rPr lang="fr-FR" sz="3700">
                          <a:latin typeface="Coptic1" panose="020B0604020202020204"/>
                        </a:rPr>
                        <a:t>n/e~tcoutwn ouoh eue~ounof :</a:t>
                      </a:r>
                      <a:endParaRPr lang="fr-FR" sz="3700" dirty="0">
                        <a:latin typeface="Coptic1" panose="020B0604020202020204"/>
                      </a:endParaRPr>
                    </a:p>
                  </a:txBody>
                  <a:tcPr marL="121920" marR="121920"/>
                </a:tc>
                <a:tc>
                  <a:txBody>
                    <a:bodyPr/>
                    <a:lstStyle/>
                    <a:p>
                      <a:pPr algn="just"/>
                      <a:r>
                        <a:rPr lang="fr-FR" sz="3700" kern="1200" baseline="0">
                          <a:solidFill>
                            <a:schemeClr val="tx1"/>
                          </a:solidFill>
                          <a:latin typeface="Arial" panose="020B0604020202020204" pitchFamily="34" charset="0"/>
                          <a:ea typeface="+mn-ea"/>
                          <a:cs typeface="Arial" panose="020B0604020202020204" pitchFamily="34" charset="0"/>
                        </a:rPr>
                        <a:t>Qu’il l’élève sur son peuple et qu’il le bénisse sur des anciens</a:t>
                      </a:r>
                      <a:r>
                        <a:rPr lang="fr-FR" sz="3700" i="1" kern="1200" baseline="0">
                          <a:solidFill>
                            <a:schemeClr val="tx1"/>
                          </a:solidFill>
                          <a:latin typeface="Arial" panose="020B0604020202020204" pitchFamily="34" charset="0"/>
                          <a:ea typeface="+mn-ea"/>
                          <a:cs typeface="Arial" panose="020B0604020202020204" pitchFamily="34" charset="0"/>
                        </a:rPr>
                        <a:t> </a:t>
                      </a:r>
                      <a:r>
                        <a:rPr lang="fr-FR" sz="3700" kern="1200" baseline="0">
                          <a:solidFill>
                            <a:schemeClr val="tx1"/>
                          </a:solidFill>
                          <a:latin typeface="Arial" panose="020B0604020202020204" pitchFamily="34" charset="0"/>
                          <a:ea typeface="+mn-ea"/>
                          <a:cs typeface="Arial" panose="020B0604020202020204" pitchFamily="34" charset="0"/>
                        </a:rPr>
                        <a:t>car il a rendu la parenté comme les pâturages. Les hommes droits voient cela, et s’en réjouissent.</a:t>
                      </a:r>
                      <a:endParaRPr lang="fr-FR" sz="3700" dirty="0">
                        <a:latin typeface="Arial" panose="020B0604020202020204" pitchFamily="34" charset="0"/>
                        <a:cs typeface="Arial" panose="020B0604020202020204" pitchFamily="34" charset="0"/>
                      </a:endParaRPr>
                    </a:p>
                  </a:txBody>
                  <a:tcPr marL="121920" marR="121920"/>
                </a:tc>
                <a:tc>
                  <a:txBody>
                    <a:bodyPr/>
                    <a:lstStyle/>
                    <a:p>
                      <a:pPr algn="just" rtl="1"/>
                      <a:r>
                        <a:rPr lang="ar-EG" sz="4300" b="0" i="0" u="none" strike="noStrike" kern="1200" baseline="0">
                          <a:solidFill>
                            <a:schemeClr val="tx1"/>
                          </a:solidFill>
                          <a:latin typeface="Arial" panose="020B0604020202020204" pitchFamily="34" charset="0"/>
                          <a:ea typeface="+mn-ea"/>
                          <a:cs typeface="+mn-cs"/>
                        </a:rPr>
                        <a:t>فليرفعوه في كنيسة</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شعبه وليباركوه على</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منابر الشيوخ لأنه</a:t>
                      </a:r>
                    </a:p>
                    <a:p>
                      <a:pPr algn="just" rtl="1"/>
                      <a:r>
                        <a:rPr lang="ar-EG" sz="4300" b="0" i="0" u="none" strike="noStrike" kern="1200" baseline="0">
                          <a:solidFill>
                            <a:schemeClr val="tx1"/>
                          </a:solidFill>
                          <a:latin typeface="Arial" panose="020B0604020202020204" pitchFamily="34" charset="0"/>
                          <a:ea typeface="+mn-ea"/>
                          <a:cs typeface="+mn-cs"/>
                        </a:rPr>
                        <a:t>جعل أبوة مثل الخراف.</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يُبصِرُ المستقيمون</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ويفرحون</a:t>
                      </a:r>
                      <a:endParaRPr lang="fr-FR" sz="4800" dirty="0"/>
                    </a:p>
                  </a:txBody>
                  <a:tcPr marL="121920" marR="121920"/>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C037E727-3E3A-6A5A-8E5B-50F2F8CC4306}"/>
              </a:ext>
            </a:extLst>
          </p:cNvPr>
          <p:cNvGraphicFramePr>
            <a:graphicFrameLocks noGrp="1"/>
          </p:cNvGraphicFramePr>
          <p:nvPr>
            <p:extLst>
              <p:ext uri="{D42A27DB-BD31-4B8C-83A1-F6EECF244321}">
                <p14:modId xmlns:p14="http://schemas.microsoft.com/office/powerpoint/2010/main" val="1224122508"/>
              </p:ext>
            </p:extLst>
          </p:nvPr>
        </p:nvGraphicFramePr>
        <p:xfrm>
          <a:off x="1559569" y="91440"/>
          <a:ext cx="9072863" cy="416560"/>
        </p:xfrm>
        <a:graphic>
          <a:graphicData uri="http://schemas.openxmlformats.org/drawingml/2006/table">
            <a:tbl>
              <a:tblPr firstRow="1" bandRow="1">
                <a:tableStyleId>{2D5ABB26-0587-4C30-8999-92F81FD0307C}</a:tableStyleId>
              </a:tblPr>
              <a:tblGrid>
                <a:gridCol w="9072863">
                  <a:extLst>
                    <a:ext uri="{9D8B030D-6E8A-4147-A177-3AD203B41FA5}">
                      <a16:colId xmlns:a16="http://schemas.microsoft.com/office/drawing/2014/main" val="1752414572"/>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100" b="0">
                          <a:solidFill>
                            <a:schemeClr val="tx1"/>
                          </a:solidFill>
                          <a:latin typeface="Arial" panose="020B0604020202020204" pitchFamily="34" charset="0"/>
                          <a:cs typeface="Arial" panose="020B0604020202020204" pitchFamily="34" charset="0"/>
                        </a:rPr>
                        <a:t>En présence d’un Évêque - </a:t>
                      </a:r>
                      <a:r>
                        <a:rPr lang="ar-EG" sz="2100">
                          <a:latin typeface="Arial" panose="020B0604020202020204" pitchFamily="34" charset="0"/>
                          <a:cs typeface="Arial" panose="020B0604020202020204" pitchFamily="34" charset="0"/>
                        </a:rPr>
                        <a:t>في </a:t>
                      </a:r>
                      <a:r>
                        <a:rPr lang="ar-EG" sz="2100" dirty="0">
                          <a:latin typeface="Arial" panose="020B0604020202020204" pitchFamily="34" charset="0"/>
                          <a:cs typeface="Arial" panose="020B0604020202020204" pitchFamily="34" charset="0"/>
                        </a:rPr>
                        <a:t>حضور </a:t>
                      </a:r>
                      <a:r>
                        <a:rPr lang="ar-EG" sz="2100">
                          <a:latin typeface="Arial" panose="020B0604020202020204" pitchFamily="34" charset="0"/>
                          <a:cs typeface="Arial" panose="020B0604020202020204" pitchFamily="34" charset="0"/>
                        </a:rPr>
                        <a:t>الأب الأسقف</a:t>
                      </a:r>
                      <a:endParaRPr kumimoji="0" lang="en-CA" sz="2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86054"/>
                  </a:ext>
                </a:extLst>
              </a:tr>
            </a:tbl>
          </a:graphicData>
        </a:graphic>
      </p:graphicFrame>
    </p:spTree>
    <p:extLst>
      <p:ext uri="{BB962C8B-B14F-4D97-AF65-F5344CB8AC3E}">
        <p14:creationId xmlns:p14="http://schemas.microsoft.com/office/powerpoint/2010/main" val="1750968867"/>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extLst>
              <p:ext uri="{D42A27DB-BD31-4B8C-83A1-F6EECF244321}">
                <p14:modId xmlns:p14="http://schemas.microsoft.com/office/powerpoint/2010/main" val="627042734"/>
              </p:ext>
            </p:extLst>
          </p:nvPr>
        </p:nvGraphicFramePr>
        <p:xfrm>
          <a:off x="3" y="146996"/>
          <a:ext cx="12191997" cy="5989320"/>
        </p:xfrm>
        <a:graphic>
          <a:graphicData uri="http://schemas.openxmlformats.org/drawingml/2006/table">
            <a:tbl>
              <a:tblPr firstRow="1" bandRow="1">
                <a:tableStyleId>{2D5ABB26-0587-4C30-8999-92F81FD0307C}</a:tableStyleId>
              </a:tblPr>
              <a:tblGrid>
                <a:gridCol w="4565512">
                  <a:extLst>
                    <a:ext uri="{9D8B030D-6E8A-4147-A177-3AD203B41FA5}">
                      <a16:colId xmlns:a16="http://schemas.microsoft.com/office/drawing/2014/main" val="221178946"/>
                    </a:ext>
                  </a:extLst>
                </a:gridCol>
                <a:gridCol w="4210996">
                  <a:extLst>
                    <a:ext uri="{9D8B030D-6E8A-4147-A177-3AD203B41FA5}">
                      <a16:colId xmlns:a16="http://schemas.microsoft.com/office/drawing/2014/main" val="2585356122"/>
                    </a:ext>
                  </a:extLst>
                </a:gridCol>
                <a:gridCol w="3415489">
                  <a:extLst>
                    <a:ext uri="{9D8B030D-6E8A-4147-A177-3AD203B41FA5}">
                      <a16:colId xmlns:a16="http://schemas.microsoft.com/office/drawing/2014/main" val="4011658394"/>
                    </a:ext>
                  </a:extLst>
                </a:gridCol>
              </a:tblGrid>
              <a:tr h="5943600">
                <a:tc>
                  <a:txBody>
                    <a:bodyPr/>
                    <a:lstStyle/>
                    <a:p>
                      <a:pPr algn="just"/>
                      <a:r>
                        <a:rPr lang="fr-FR" sz="4800">
                          <a:latin typeface="Coptic1" panose="020B0604020202020204"/>
                        </a:rPr>
                        <a:t>Afwrk n~je P~o#c# ouoh n~nefouwm n~h~y/f : je n~yok pe v~ou/b sa e~neh : kata t~taxic</a:t>
                      </a:r>
                      <a:r>
                        <a:rPr lang="fr-FR" sz="4800" baseline="0">
                          <a:latin typeface="Coptic1" panose="020B0604020202020204"/>
                        </a:rPr>
                        <a:t> </a:t>
                      </a:r>
                      <a:r>
                        <a:rPr lang="fr-FR" sz="4800">
                          <a:latin typeface="Coptic1" panose="020B0604020202020204"/>
                        </a:rPr>
                        <a:t>m~Mel,icedek. </a:t>
                      </a:r>
                      <a:endParaRPr lang="fr-FR" sz="4800" dirty="0">
                        <a:latin typeface="Coptic1" panose="020B0604020202020204"/>
                      </a:endParaRPr>
                    </a:p>
                  </a:txBody>
                  <a:tcPr marL="121920" marR="121920"/>
                </a:tc>
                <a:tc>
                  <a:txBody>
                    <a:bodyPr/>
                    <a:lstStyle/>
                    <a:p>
                      <a:pPr algn="just"/>
                      <a:r>
                        <a:rPr lang="fr-FR" sz="4300" kern="1200" baseline="0">
                          <a:solidFill>
                            <a:schemeClr val="tx1"/>
                          </a:solidFill>
                          <a:latin typeface="Arial" panose="020B0604020202020204" pitchFamily="34" charset="0"/>
                          <a:ea typeface="+mn-ea"/>
                          <a:cs typeface="Arial" panose="020B0604020202020204" pitchFamily="34" charset="0"/>
                        </a:rPr>
                        <a:t>Le Seigneur l’a juré et il ne se repentira pas que tu es prêtre éternellement selon le rite de Melchisédech. Alléluia</a:t>
                      </a:r>
                    </a:p>
                    <a:p>
                      <a:pPr algn="just"/>
                      <a:endParaRPr lang="fr-FR" sz="4300" dirty="0">
                        <a:latin typeface="Arial" panose="020B0604020202020204" pitchFamily="34" charset="0"/>
                        <a:cs typeface="Arial" panose="020B0604020202020204" pitchFamily="34" charset="0"/>
                      </a:endParaRPr>
                    </a:p>
                  </a:txBody>
                  <a:tcPr marL="121920" marR="121920"/>
                </a:tc>
                <a:tc>
                  <a:txBody>
                    <a:bodyPr/>
                    <a:lstStyle/>
                    <a:p>
                      <a:pPr algn="just" rtl="1"/>
                      <a:r>
                        <a:rPr lang="ar-EG" sz="4800" b="0" i="0" u="none" strike="noStrike" kern="1200" baseline="0">
                          <a:solidFill>
                            <a:schemeClr val="tx1"/>
                          </a:solidFill>
                          <a:latin typeface="Arial" panose="020B0604020202020204" pitchFamily="34" charset="0"/>
                          <a:ea typeface="+mn-ea"/>
                          <a:cs typeface="+mn-cs"/>
                        </a:rPr>
                        <a:t>أقسم الرب ولن يندم</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أنك أنت هو</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الكاهن</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إلى الأبد على طقس</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ملشيصادق</a:t>
                      </a:r>
                      <a:endParaRPr lang="fr-FR" sz="4800" b="0" i="0" u="none" strike="noStrike" kern="1200" baseline="0">
                        <a:solidFill>
                          <a:schemeClr val="tx1"/>
                        </a:solidFill>
                        <a:latin typeface="Arial" panose="020B0604020202020204" pitchFamily="34" charset="0"/>
                        <a:ea typeface="+mn-ea"/>
                        <a:cs typeface="+mn-cs"/>
                      </a:endParaRPr>
                    </a:p>
                    <a:p>
                      <a:pPr algn="just" rtl="1"/>
                      <a:r>
                        <a:rPr kumimoji="0" lang="ar-SA" sz="4800" b="0" i="0" u="none" strike="noStrike" cap="none" normalizeH="0" baseline="0">
                          <a:ln>
                            <a:noFill/>
                          </a:ln>
                          <a:solidFill>
                            <a:schemeClr val="tx1"/>
                          </a:solidFill>
                          <a:effectLst/>
                          <a:latin typeface="Arial" charset="0"/>
                          <a:cs typeface="Arial" charset="0"/>
                        </a:rPr>
                        <a:t>هَلِّلُويَا</a:t>
                      </a:r>
                      <a:endParaRPr lang="fr-FR" sz="4800" b="0" i="0" u="none" strike="noStrike" kern="1200" baseline="0" dirty="0">
                        <a:solidFill>
                          <a:schemeClr val="tx1"/>
                        </a:solidFill>
                        <a:latin typeface="Arial" panose="020B0604020202020204" pitchFamily="34" charset="0"/>
                        <a:ea typeface="+mn-ea"/>
                        <a:cs typeface="+mn-cs"/>
                      </a:endParaRP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3006715031"/>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extLst>
              <p:ext uri="{D42A27DB-BD31-4B8C-83A1-F6EECF244321}">
                <p14:modId xmlns:p14="http://schemas.microsoft.com/office/powerpoint/2010/main" val="4274158786"/>
              </p:ext>
            </p:extLst>
          </p:nvPr>
        </p:nvGraphicFramePr>
        <p:xfrm>
          <a:off x="0" y="8467"/>
          <a:ext cx="12191999" cy="6797040"/>
        </p:xfrm>
        <a:graphic>
          <a:graphicData uri="http://schemas.openxmlformats.org/drawingml/2006/table">
            <a:tbl>
              <a:tblPr firstRow="1" bandRow="1">
                <a:tableStyleId>{2D5ABB26-0587-4C30-8999-92F81FD0307C}</a:tableStyleId>
              </a:tblPr>
              <a:tblGrid>
                <a:gridCol w="4576689">
                  <a:extLst>
                    <a:ext uri="{9D8B030D-6E8A-4147-A177-3AD203B41FA5}">
                      <a16:colId xmlns:a16="http://schemas.microsoft.com/office/drawing/2014/main" val="221178946"/>
                    </a:ext>
                  </a:extLst>
                </a:gridCol>
                <a:gridCol w="4052825">
                  <a:extLst>
                    <a:ext uri="{9D8B030D-6E8A-4147-A177-3AD203B41FA5}">
                      <a16:colId xmlns:a16="http://schemas.microsoft.com/office/drawing/2014/main" val="2585356122"/>
                    </a:ext>
                  </a:extLst>
                </a:gridCol>
                <a:gridCol w="3562485">
                  <a:extLst>
                    <a:ext uri="{9D8B030D-6E8A-4147-A177-3AD203B41FA5}">
                      <a16:colId xmlns:a16="http://schemas.microsoft.com/office/drawing/2014/main" val="4011658394"/>
                    </a:ext>
                  </a:extLst>
                </a:gridCol>
              </a:tblGrid>
              <a:tr h="6797040">
                <a:tc>
                  <a:txBody>
                    <a:bodyPr/>
                    <a:lstStyle/>
                    <a:p>
                      <a:pPr algn="just"/>
                      <a:r>
                        <a:rPr lang="fr-FR" sz="4000">
                          <a:latin typeface="Coptic1" panose="020B0604020202020204"/>
                        </a:rPr>
                        <a:t>P~o#c# caoui~nam m~mok peniwt e~youab</a:t>
                      </a:r>
                      <a:r>
                        <a:rPr lang="fr-FR" sz="4000" baseline="0">
                          <a:latin typeface="Coptic1" panose="020B0604020202020204"/>
                        </a:rPr>
                        <a:t> </a:t>
                      </a:r>
                      <a:r>
                        <a:rPr lang="fr-FR" sz="4000">
                          <a:latin typeface="Coptic1" panose="020B0604020202020204"/>
                        </a:rPr>
                        <a:t>m~patiar,/c papa abba Tawadroc pimah c~nau.</a:t>
                      </a:r>
                      <a:r>
                        <a:rPr lang="fr-FR" sz="4000" baseline="0">
                          <a:latin typeface="Coptic1" panose="020B0604020202020204"/>
                        </a:rPr>
                        <a:t> Nem peniwt n~e~pickopoc abba Mark.</a:t>
                      </a:r>
                      <a:r>
                        <a:rPr lang="fr-FR" sz="4000">
                          <a:latin typeface="Coptic1" panose="020B0604020202020204"/>
                        </a:rPr>
                        <a:t> P~o#c#</a:t>
                      </a:r>
                      <a:r>
                        <a:rPr lang="fr-FR" sz="4000" baseline="0">
                          <a:latin typeface="Coptic1" panose="020B0604020202020204"/>
                        </a:rPr>
                        <a:t> </a:t>
                      </a:r>
                      <a:r>
                        <a:rPr lang="fr-FR" sz="4000">
                          <a:latin typeface="Coptic1" panose="020B0604020202020204"/>
                        </a:rPr>
                        <a:t>efe~a~reh e~petenwnq.</a:t>
                      </a:r>
                      <a:endParaRPr lang="fr-FR" sz="4000" dirty="0">
                        <a:latin typeface="Coptic1" panose="020B0604020202020204"/>
                      </a:endParaRPr>
                    </a:p>
                  </a:txBody>
                  <a:tcPr marL="121920" marR="121920"/>
                </a:tc>
                <a:tc>
                  <a:txBody>
                    <a:bodyPr/>
                    <a:lstStyle/>
                    <a:p>
                      <a:pPr algn="just"/>
                      <a:r>
                        <a:rPr lang="fr-FR" sz="3700" kern="1200" baseline="0">
                          <a:solidFill>
                            <a:schemeClr val="tx1"/>
                          </a:solidFill>
                          <a:latin typeface="Arial" panose="020B0604020202020204" pitchFamily="34" charset="0"/>
                          <a:ea typeface="+mn-ea"/>
                          <a:cs typeface="Arial" panose="020B0604020202020204" pitchFamily="34" charset="0"/>
                        </a:rPr>
                        <a:t>Le Seigneur est à ta droite</a:t>
                      </a:r>
                      <a:r>
                        <a:rPr lang="fr-FR" sz="3700" i="1" kern="1200" baseline="0">
                          <a:solidFill>
                            <a:schemeClr val="tx1"/>
                          </a:solidFill>
                          <a:latin typeface="Arial" panose="020B0604020202020204" pitchFamily="34" charset="0"/>
                          <a:ea typeface="+mn-ea"/>
                          <a:cs typeface="Arial" panose="020B0604020202020204" pitchFamily="34" charset="0"/>
                        </a:rPr>
                        <a:t> </a:t>
                      </a:r>
                      <a:r>
                        <a:rPr lang="fr-FR" sz="3700" i="0" u="none" kern="1200" baseline="0">
                          <a:solidFill>
                            <a:schemeClr val="tx1"/>
                          </a:solidFill>
                          <a:latin typeface="Arial" panose="020B0604020202020204" pitchFamily="34" charset="0"/>
                          <a:ea typeface="+mn-ea"/>
                          <a:cs typeface="Arial" panose="020B0604020202020204" pitchFamily="34" charset="0"/>
                        </a:rPr>
                        <a:t>notre</a:t>
                      </a:r>
                      <a:r>
                        <a:rPr lang="fr-FR" sz="3700" i="1" kern="1200" baseline="0">
                          <a:solidFill>
                            <a:schemeClr val="tx1"/>
                          </a:solidFill>
                          <a:latin typeface="Arial" panose="020B0604020202020204" pitchFamily="34" charset="0"/>
                          <a:ea typeface="+mn-ea"/>
                          <a:cs typeface="Arial" panose="020B0604020202020204" pitchFamily="34" charset="0"/>
                        </a:rPr>
                        <a:t> </a:t>
                      </a:r>
                      <a:r>
                        <a:rPr lang="fr-FR" sz="3700" kern="1200" baseline="0">
                          <a:solidFill>
                            <a:schemeClr val="tx1"/>
                          </a:solidFill>
                          <a:latin typeface="Arial" panose="020B0604020202020204" pitchFamily="34" charset="0"/>
                          <a:ea typeface="+mn-ea"/>
                          <a:cs typeface="Arial" panose="020B0604020202020204" pitchFamily="34" charset="0"/>
                        </a:rPr>
                        <a:t>père le patriarche le pape abba Tawadros ll et notre père l’évêque abba Marc, Que le seigneur préserve vos vies.</a:t>
                      </a:r>
                      <a:endParaRPr lang="fr-FR" sz="3700">
                        <a:latin typeface="Arial" panose="020B0604020202020204" pitchFamily="34" charset="0"/>
                        <a:cs typeface="Arial" panose="020B0604020202020204" pitchFamily="34" charset="0"/>
                      </a:endParaRPr>
                    </a:p>
                    <a:p>
                      <a:pPr algn="just"/>
                      <a:endParaRPr lang="fr-FR" sz="3700" dirty="0">
                        <a:latin typeface="Arial" panose="020B0604020202020204" pitchFamily="34" charset="0"/>
                        <a:cs typeface="Arial" panose="020B0604020202020204" pitchFamily="34" charset="0"/>
                      </a:endParaRPr>
                    </a:p>
                  </a:txBody>
                  <a:tcPr marL="121920" marR="121920"/>
                </a:tc>
                <a:tc>
                  <a:txBody>
                    <a:bodyPr/>
                    <a:lstStyle/>
                    <a:p>
                      <a:pPr algn="just" rtl="1"/>
                      <a:r>
                        <a:rPr lang="ar-EG" sz="4300" b="0" i="0" u="none" strike="noStrike" kern="1200" baseline="0">
                          <a:solidFill>
                            <a:schemeClr val="tx1"/>
                          </a:solidFill>
                          <a:latin typeface="Arial" panose="020B0604020202020204" pitchFamily="34" charset="0"/>
                          <a:ea typeface="+mn-ea"/>
                          <a:cs typeface="+mn-cs"/>
                        </a:rPr>
                        <a:t>الرب عن يمينك يا أبانا القديس البطريرك البابا المعظم الأنبا تواضروس الثاني، وأبانا الأسقف أنبا </a:t>
                      </a:r>
                      <a:r>
                        <a:rPr lang="ar-EG" sz="4300"/>
                        <a:t>مارك</a:t>
                      </a:r>
                      <a:r>
                        <a:rPr lang="ar-EG" sz="4300" b="0" i="0" u="none" strike="noStrike" kern="1200" baseline="0">
                          <a:solidFill>
                            <a:schemeClr val="tx1"/>
                          </a:solidFill>
                          <a:latin typeface="Arial" panose="020B0604020202020204" pitchFamily="34" charset="0"/>
                          <a:ea typeface="+mn-ea"/>
                          <a:cs typeface="+mn-cs"/>
                        </a:rPr>
                        <a:t>، الرب يحفظ حياتكما.</a:t>
                      </a:r>
                      <a:endParaRPr lang="fr-FR" sz="4300" dirty="0"/>
                    </a:p>
                  </a:txBody>
                  <a:tcPr marL="121920" marR="121920"/>
                </a:tc>
                <a:extLst>
                  <a:ext uri="{0D108BD9-81ED-4DB2-BD59-A6C34878D82A}">
                    <a16:rowId xmlns:a16="http://schemas.microsoft.com/office/drawing/2014/main" val="3019116063"/>
                  </a:ext>
                </a:extLst>
              </a:tr>
            </a:tbl>
          </a:graphicData>
        </a:graphic>
      </p:graphicFrame>
      <p:sp>
        <p:nvSpPr>
          <p:cNvPr id="4" name="AutoShape 36">
            <a:hlinkClick r:id="rId2" action="ppaction://hlinksldjump" highlightClick="1"/>
            <a:extLst>
              <a:ext uri="{FF2B5EF4-FFF2-40B4-BE49-F238E27FC236}">
                <a16:creationId xmlns:a16="http://schemas.microsoft.com/office/drawing/2014/main" id="{A2EFF3E6-9328-33B3-48FD-0C8972E0274B}"/>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Tree>
    <p:extLst>
      <p:ext uri="{BB962C8B-B14F-4D97-AF65-F5344CB8AC3E}">
        <p14:creationId xmlns:p14="http://schemas.microsoft.com/office/powerpoint/2010/main" val="1793891795"/>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4174510703"/>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extLst>
              <p:ext uri="{D42A27DB-BD31-4B8C-83A1-F6EECF244321}">
                <p14:modId xmlns:p14="http://schemas.microsoft.com/office/powerpoint/2010/main" val="3876930298"/>
              </p:ext>
            </p:extLst>
          </p:nvPr>
        </p:nvGraphicFramePr>
        <p:xfrm>
          <a:off x="0" y="584200"/>
          <a:ext cx="12192000" cy="6350000"/>
        </p:xfrm>
        <a:graphic>
          <a:graphicData uri="http://schemas.openxmlformats.org/drawingml/2006/table">
            <a:tbl>
              <a:tblPr firstRow="1" bandRow="1">
                <a:tableStyleId>{2D5ABB26-0587-4C30-8999-92F81FD0307C}</a:tableStyleId>
              </a:tblPr>
              <a:tblGrid>
                <a:gridCol w="6680548">
                  <a:extLst>
                    <a:ext uri="{9D8B030D-6E8A-4147-A177-3AD203B41FA5}">
                      <a16:colId xmlns:a16="http://schemas.microsoft.com/office/drawing/2014/main" val="20001"/>
                    </a:ext>
                  </a:extLst>
                </a:gridCol>
                <a:gridCol w="5511452">
                  <a:extLst>
                    <a:ext uri="{9D8B030D-6E8A-4147-A177-3AD203B41FA5}">
                      <a16:colId xmlns:a16="http://schemas.microsoft.com/office/drawing/2014/main" val="2127410635"/>
                    </a:ext>
                  </a:extLst>
                </a:gridCol>
              </a:tblGrid>
              <a:tr h="6350000">
                <a:tc>
                  <a:txBody>
                    <a:bodyPr/>
                    <a:lstStyle/>
                    <a:p>
                      <a:pPr algn="just"/>
                      <a:r>
                        <a:rPr lang="fr-FR" sz="3700" kern="1200" baseline="0">
                          <a:solidFill>
                            <a:schemeClr val="tx1"/>
                          </a:solidFill>
                          <a:latin typeface="Arial" panose="020B0604020202020204" pitchFamily="34" charset="0"/>
                          <a:ea typeface="+mn-ea"/>
                          <a:cs typeface="Arial" panose="020B0604020202020204" pitchFamily="34" charset="0"/>
                        </a:rPr>
                        <a:t>Qu’il l’élève sur son peuple et qu’il le bénisse sur des anciens</a:t>
                      </a:r>
                      <a:r>
                        <a:rPr lang="fr-FR" sz="3700" i="1" kern="1200" baseline="0">
                          <a:solidFill>
                            <a:schemeClr val="tx1"/>
                          </a:solidFill>
                          <a:latin typeface="Arial" panose="020B0604020202020204" pitchFamily="34" charset="0"/>
                          <a:ea typeface="+mn-ea"/>
                          <a:cs typeface="Arial" panose="020B0604020202020204" pitchFamily="34" charset="0"/>
                        </a:rPr>
                        <a:t> </a:t>
                      </a:r>
                      <a:r>
                        <a:rPr lang="fr-FR" sz="3700" kern="1200" baseline="0">
                          <a:solidFill>
                            <a:schemeClr val="tx1"/>
                          </a:solidFill>
                          <a:latin typeface="Arial" panose="020B0604020202020204" pitchFamily="34" charset="0"/>
                          <a:ea typeface="+mn-ea"/>
                          <a:cs typeface="Arial" panose="020B0604020202020204" pitchFamily="34" charset="0"/>
                        </a:rPr>
                        <a:t>car il a rendu la parenté comme les pâturages. Les hommes droits voient cela, et s’en réjouissent.</a:t>
                      </a:r>
                      <a:endParaRPr lang="fr-FR" sz="3700" dirty="0">
                        <a:latin typeface="Arial" panose="020B0604020202020204" pitchFamily="34" charset="0"/>
                        <a:cs typeface="Arial" panose="020B0604020202020204" pitchFamily="34" charset="0"/>
                      </a:endParaRPr>
                    </a:p>
                  </a:txBody>
                  <a:tcPr marL="121920" marR="121920"/>
                </a:tc>
                <a:tc>
                  <a:txBody>
                    <a:bodyPr/>
                    <a:lstStyle/>
                    <a:p>
                      <a:pPr algn="just" rtl="1"/>
                      <a:r>
                        <a:rPr lang="ar-EG" sz="4300" b="0" i="0" u="none" strike="noStrike" kern="1200" baseline="0">
                          <a:solidFill>
                            <a:schemeClr val="tx1"/>
                          </a:solidFill>
                          <a:latin typeface="Arial" panose="020B0604020202020204" pitchFamily="34" charset="0"/>
                          <a:ea typeface="+mn-ea"/>
                          <a:cs typeface="+mn-cs"/>
                        </a:rPr>
                        <a:t>فليرفعوه في كنيسة</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شعبه وليباركوه على</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منابر الشيوخ لأنه</a:t>
                      </a:r>
                    </a:p>
                    <a:p>
                      <a:pPr algn="just" rtl="1"/>
                      <a:r>
                        <a:rPr lang="ar-EG" sz="4300" b="0" i="0" u="none" strike="noStrike" kern="1200" baseline="0">
                          <a:solidFill>
                            <a:schemeClr val="tx1"/>
                          </a:solidFill>
                          <a:latin typeface="Arial" panose="020B0604020202020204" pitchFamily="34" charset="0"/>
                          <a:ea typeface="+mn-ea"/>
                          <a:cs typeface="+mn-cs"/>
                        </a:rPr>
                        <a:t>جعل أبوة مثل الخراف.</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يُبصِرُ المستقيمون</a:t>
                      </a:r>
                      <a:r>
                        <a:rPr lang="fr-FR" sz="4300" b="0" i="0" u="none" strike="noStrike" kern="1200" baseline="0">
                          <a:solidFill>
                            <a:schemeClr val="tx1"/>
                          </a:solidFill>
                          <a:latin typeface="Arial" panose="020B0604020202020204" pitchFamily="34" charset="0"/>
                          <a:ea typeface="+mn-ea"/>
                          <a:cs typeface="+mn-cs"/>
                        </a:rPr>
                        <a:t> </a:t>
                      </a:r>
                      <a:r>
                        <a:rPr lang="ar-EG" sz="4300" b="0" i="0" u="none" strike="noStrike" kern="1200" baseline="0">
                          <a:solidFill>
                            <a:schemeClr val="tx1"/>
                          </a:solidFill>
                          <a:latin typeface="Arial" panose="020B0604020202020204" pitchFamily="34" charset="0"/>
                          <a:ea typeface="+mn-ea"/>
                          <a:cs typeface="+mn-cs"/>
                        </a:rPr>
                        <a:t>ويفرحون</a:t>
                      </a:r>
                      <a:endParaRPr lang="fr-FR" sz="4800" dirty="0"/>
                    </a:p>
                  </a:txBody>
                  <a:tcPr marL="121920" marR="121920"/>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C037E727-3E3A-6A5A-8E5B-50F2F8CC4306}"/>
              </a:ext>
            </a:extLst>
          </p:cNvPr>
          <p:cNvGraphicFramePr>
            <a:graphicFrameLocks noGrp="1"/>
          </p:cNvGraphicFramePr>
          <p:nvPr>
            <p:extLst>
              <p:ext uri="{D42A27DB-BD31-4B8C-83A1-F6EECF244321}">
                <p14:modId xmlns:p14="http://schemas.microsoft.com/office/powerpoint/2010/main" val="3181956175"/>
              </p:ext>
            </p:extLst>
          </p:nvPr>
        </p:nvGraphicFramePr>
        <p:xfrm>
          <a:off x="1559569" y="91440"/>
          <a:ext cx="9072863" cy="416560"/>
        </p:xfrm>
        <a:graphic>
          <a:graphicData uri="http://schemas.openxmlformats.org/drawingml/2006/table">
            <a:tbl>
              <a:tblPr firstRow="1" bandRow="1">
                <a:tableStyleId>{2D5ABB26-0587-4C30-8999-92F81FD0307C}</a:tableStyleId>
              </a:tblPr>
              <a:tblGrid>
                <a:gridCol w="9072863">
                  <a:extLst>
                    <a:ext uri="{9D8B030D-6E8A-4147-A177-3AD203B41FA5}">
                      <a16:colId xmlns:a16="http://schemas.microsoft.com/office/drawing/2014/main" val="1752414572"/>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100" b="0">
                          <a:solidFill>
                            <a:schemeClr val="tx1"/>
                          </a:solidFill>
                          <a:latin typeface="Arial" panose="020B0604020202020204" pitchFamily="34" charset="0"/>
                          <a:cs typeface="Arial" panose="020B0604020202020204" pitchFamily="34" charset="0"/>
                        </a:rPr>
                        <a:t>En présence d’un Évêque - </a:t>
                      </a:r>
                      <a:r>
                        <a:rPr lang="ar-EG" sz="2100">
                          <a:latin typeface="Arial" panose="020B0604020202020204" pitchFamily="34" charset="0"/>
                          <a:cs typeface="Arial" panose="020B0604020202020204" pitchFamily="34" charset="0"/>
                        </a:rPr>
                        <a:t>في </a:t>
                      </a:r>
                      <a:r>
                        <a:rPr lang="ar-EG" sz="2100" dirty="0">
                          <a:latin typeface="Arial" panose="020B0604020202020204" pitchFamily="34" charset="0"/>
                          <a:cs typeface="Arial" panose="020B0604020202020204" pitchFamily="34" charset="0"/>
                        </a:rPr>
                        <a:t>حضور </a:t>
                      </a:r>
                      <a:r>
                        <a:rPr lang="ar-EG" sz="2100">
                          <a:latin typeface="Arial" panose="020B0604020202020204" pitchFamily="34" charset="0"/>
                          <a:cs typeface="Arial" panose="020B0604020202020204" pitchFamily="34" charset="0"/>
                        </a:rPr>
                        <a:t>الأب الأسقف</a:t>
                      </a:r>
                      <a:endParaRPr kumimoji="0" lang="en-CA" sz="2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86054"/>
                  </a:ext>
                </a:extLst>
              </a:tr>
            </a:tbl>
          </a:graphicData>
        </a:graphic>
      </p:graphicFrame>
    </p:spTree>
    <p:extLst>
      <p:ext uri="{BB962C8B-B14F-4D97-AF65-F5344CB8AC3E}">
        <p14:creationId xmlns:p14="http://schemas.microsoft.com/office/powerpoint/2010/main" val="2436722906"/>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extLst>
              <p:ext uri="{D42A27DB-BD31-4B8C-83A1-F6EECF244321}">
                <p14:modId xmlns:p14="http://schemas.microsoft.com/office/powerpoint/2010/main" val="3832080000"/>
              </p:ext>
            </p:extLst>
          </p:nvPr>
        </p:nvGraphicFramePr>
        <p:xfrm>
          <a:off x="3" y="146996"/>
          <a:ext cx="12191997" cy="5943600"/>
        </p:xfrm>
        <a:graphic>
          <a:graphicData uri="http://schemas.openxmlformats.org/drawingml/2006/table">
            <a:tbl>
              <a:tblPr firstRow="1" bandRow="1">
                <a:tableStyleId>{2D5ABB26-0587-4C30-8999-92F81FD0307C}</a:tableStyleId>
              </a:tblPr>
              <a:tblGrid>
                <a:gridCol w="6731863">
                  <a:extLst>
                    <a:ext uri="{9D8B030D-6E8A-4147-A177-3AD203B41FA5}">
                      <a16:colId xmlns:a16="http://schemas.microsoft.com/office/drawing/2014/main" val="2585356122"/>
                    </a:ext>
                  </a:extLst>
                </a:gridCol>
                <a:gridCol w="5460134">
                  <a:extLst>
                    <a:ext uri="{9D8B030D-6E8A-4147-A177-3AD203B41FA5}">
                      <a16:colId xmlns:a16="http://schemas.microsoft.com/office/drawing/2014/main" val="4011658394"/>
                    </a:ext>
                  </a:extLst>
                </a:gridCol>
              </a:tblGrid>
              <a:tr h="5943600">
                <a:tc>
                  <a:txBody>
                    <a:bodyPr/>
                    <a:lstStyle/>
                    <a:p>
                      <a:pPr algn="just"/>
                      <a:r>
                        <a:rPr lang="fr-FR" sz="4300" kern="1200" baseline="0">
                          <a:solidFill>
                            <a:schemeClr val="tx1"/>
                          </a:solidFill>
                          <a:latin typeface="Arial" panose="020B0604020202020204" pitchFamily="34" charset="0"/>
                          <a:ea typeface="+mn-ea"/>
                          <a:cs typeface="Arial" panose="020B0604020202020204" pitchFamily="34" charset="0"/>
                        </a:rPr>
                        <a:t>Le Seigneur l’a juré et il ne se repentira pas que tu es prêtre éternellement selon le rite de Melchisédech. Alléluia;</a:t>
                      </a:r>
                    </a:p>
                    <a:p>
                      <a:pPr algn="just"/>
                      <a:endParaRPr lang="fr-FR" sz="4300" dirty="0">
                        <a:latin typeface="Arial" panose="020B0604020202020204" pitchFamily="34" charset="0"/>
                        <a:cs typeface="Arial" panose="020B0604020202020204" pitchFamily="34" charset="0"/>
                      </a:endParaRPr>
                    </a:p>
                  </a:txBody>
                  <a:tcPr marL="121920" marR="121920"/>
                </a:tc>
                <a:tc>
                  <a:txBody>
                    <a:bodyPr/>
                    <a:lstStyle/>
                    <a:p>
                      <a:pPr algn="just" rtl="1"/>
                      <a:r>
                        <a:rPr lang="ar-EG" sz="4800" b="0" i="0" u="none" strike="noStrike" kern="1200" baseline="0">
                          <a:solidFill>
                            <a:schemeClr val="tx1"/>
                          </a:solidFill>
                          <a:latin typeface="Arial" panose="020B0604020202020204" pitchFamily="34" charset="0"/>
                          <a:ea typeface="+mn-ea"/>
                          <a:cs typeface="+mn-cs"/>
                        </a:rPr>
                        <a:t>أقسم الرب ولن يندم</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أنك أنت هو</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الكاهن</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إلى الأبد على طقس</a:t>
                      </a:r>
                      <a:r>
                        <a:rPr lang="fr-FR" sz="4800" b="0" i="0" u="none" strike="noStrike" kern="1200" baseline="0">
                          <a:solidFill>
                            <a:schemeClr val="tx1"/>
                          </a:solidFill>
                          <a:latin typeface="Arial" panose="020B0604020202020204" pitchFamily="34" charset="0"/>
                          <a:ea typeface="+mn-ea"/>
                          <a:cs typeface="+mn-cs"/>
                        </a:rPr>
                        <a:t> </a:t>
                      </a:r>
                      <a:r>
                        <a:rPr lang="ar-EG" sz="4800" b="0" i="0" u="none" strike="noStrike" kern="1200" baseline="0">
                          <a:solidFill>
                            <a:schemeClr val="tx1"/>
                          </a:solidFill>
                          <a:latin typeface="Arial" panose="020B0604020202020204" pitchFamily="34" charset="0"/>
                          <a:ea typeface="+mn-ea"/>
                          <a:cs typeface="+mn-cs"/>
                        </a:rPr>
                        <a:t>ملشيصادق</a:t>
                      </a:r>
                      <a:r>
                        <a:rPr lang="fr-FR" sz="4800" b="0" i="0" u="none" strike="noStrike" kern="1200" baseline="0">
                          <a:solidFill>
                            <a:schemeClr val="tx1"/>
                          </a:solidFill>
                          <a:latin typeface="Arial" panose="020B0604020202020204" pitchFamily="34" charset="0"/>
                          <a:ea typeface="+mn-ea"/>
                          <a:cs typeface="+mn-cs"/>
                        </a:rPr>
                        <a:t>;</a:t>
                      </a:r>
                    </a:p>
                    <a:p>
                      <a:pPr algn="just" rtl="1"/>
                      <a:r>
                        <a:rPr kumimoji="0" lang="ar-SA" sz="4800" b="0" i="0" u="none" strike="noStrike" cap="none" normalizeH="0" baseline="0">
                          <a:ln>
                            <a:noFill/>
                          </a:ln>
                          <a:solidFill>
                            <a:schemeClr val="tx1"/>
                          </a:solidFill>
                          <a:effectLst/>
                          <a:latin typeface="Arial" charset="0"/>
                          <a:cs typeface="Arial" charset="0"/>
                        </a:rPr>
                        <a:t>هَلِّلُويَا</a:t>
                      </a:r>
                      <a:r>
                        <a:rPr kumimoji="0" lang="fr-FR" sz="4800" b="0" i="0" u="none" strike="noStrike" cap="none" normalizeH="0" baseline="0">
                          <a:ln>
                            <a:noFill/>
                          </a:ln>
                          <a:solidFill>
                            <a:schemeClr val="tx1"/>
                          </a:solidFill>
                          <a:effectLst/>
                          <a:latin typeface="Arial" charset="0"/>
                          <a:cs typeface="Arial" charset="0"/>
                        </a:rPr>
                        <a:t>;</a:t>
                      </a:r>
                      <a:endParaRPr lang="fr-FR" sz="4800" b="0" i="0" u="none" strike="noStrike" kern="1200" baseline="0" dirty="0">
                        <a:solidFill>
                          <a:schemeClr val="tx1"/>
                        </a:solidFill>
                        <a:latin typeface="Arial" panose="020B0604020202020204" pitchFamily="34" charset="0"/>
                        <a:ea typeface="+mn-ea"/>
                        <a:cs typeface="+mn-cs"/>
                      </a:endParaRP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970219641"/>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extLst>
              <p:ext uri="{D42A27DB-BD31-4B8C-83A1-F6EECF244321}">
                <p14:modId xmlns:p14="http://schemas.microsoft.com/office/powerpoint/2010/main" val="2040454445"/>
              </p:ext>
            </p:extLst>
          </p:nvPr>
        </p:nvGraphicFramePr>
        <p:xfrm>
          <a:off x="0" y="8467"/>
          <a:ext cx="12192000" cy="6797040"/>
        </p:xfrm>
        <a:graphic>
          <a:graphicData uri="http://schemas.openxmlformats.org/drawingml/2006/table">
            <a:tbl>
              <a:tblPr firstRow="1" bandRow="1">
                <a:tableStyleId>{2D5ABB26-0587-4C30-8999-92F81FD0307C}</a:tableStyleId>
              </a:tblPr>
              <a:tblGrid>
                <a:gridCol w="6488514">
                  <a:extLst>
                    <a:ext uri="{9D8B030D-6E8A-4147-A177-3AD203B41FA5}">
                      <a16:colId xmlns:a16="http://schemas.microsoft.com/office/drawing/2014/main" val="2585356122"/>
                    </a:ext>
                  </a:extLst>
                </a:gridCol>
                <a:gridCol w="5703486">
                  <a:extLst>
                    <a:ext uri="{9D8B030D-6E8A-4147-A177-3AD203B41FA5}">
                      <a16:colId xmlns:a16="http://schemas.microsoft.com/office/drawing/2014/main" val="4011658394"/>
                    </a:ext>
                  </a:extLst>
                </a:gridCol>
              </a:tblGrid>
              <a:tr h="6797040">
                <a:tc>
                  <a:txBody>
                    <a:bodyPr/>
                    <a:lstStyle/>
                    <a:p>
                      <a:pPr algn="just"/>
                      <a:r>
                        <a:rPr lang="fr-FR" sz="3700" kern="1200" baseline="0">
                          <a:solidFill>
                            <a:schemeClr val="tx1"/>
                          </a:solidFill>
                          <a:latin typeface="Arial" panose="020B0604020202020204" pitchFamily="34" charset="0"/>
                          <a:ea typeface="+mn-ea"/>
                          <a:cs typeface="Arial" panose="020B0604020202020204" pitchFamily="34" charset="0"/>
                        </a:rPr>
                        <a:t>Le Seigneur est à ta droite</a:t>
                      </a:r>
                      <a:r>
                        <a:rPr lang="fr-FR" sz="3700" i="1" kern="1200" baseline="0">
                          <a:solidFill>
                            <a:schemeClr val="tx1"/>
                          </a:solidFill>
                          <a:latin typeface="Arial" panose="020B0604020202020204" pitchFamily="34" charset="0"/>
                          <a:ea typeface="+mn-ea"/>
                          <a:cs typeface="Arial" panose="020B0604020202020204" pitchFamily="34" charset="0"/>
                        </a:rPr>
                        <a:t> </a:t>
                      </a:r>
                      <a:r>
                        <a:rPr lang="fr-FR" sz="3700" i="0" u="none" kern="1200" baseline="0">
                          <a:solidFill>
                            <a:schemeClr val="tx1"/>
                          </a:solidFill>
                          <a:latin typeface="Arial" panose="020B0604020202020204" pitchFamily="34" charset="0"/>
                          <a:ea typeface="+mn-ea"/>
                          <a:cs typeface="Arial" panose="020B0604020202020204" pitchFamily="34" charset="0"/>
                        </a:rPr>
                        <a:t>notre</a:t>
                      </a:r>
                      <a:r>
                        <a:rPr lang="fr-FR" sz="3700" i="1" kern="1200" baseline="0">
                          <a:solidFill>
                            <a:schemeClr val="tx1"/>
                          </a:solidFill>
                          <a:latin typeface="Arial" panose="020B0604020202020204" pitchFamily="34" charset="0"/>
                          <a:ea typeface="+mn-ea"/>
                          <a:cs typeface="Arial" panose="020B0604020202020204" pitchFamily="34" charset="0"/>
                        </a:rPr>
                        <a:t> </a:t>
                      </a:r>
                      <a:r>
                        <a:rPr lang="fr-FR" sz="3700" kern="1200" baseline="0">
                          <a:solidFill>
                            <a:schemeClr val="tx1"/>
                          </a:solidFill>
                          <a:latin typeface="Arial" panose="020B0604020202020204" pitchFamily="34" charset="0"/>
                          <a:ea typeface="+mn-ea"/>
                          <a:cs typeface="Arial" panose="020B0604020202020204" pitchFamily="34" charset="0"/>
                        </a:rPr>
                        <a:t>père le patriarche le pape abba Tawadros ll et notre père l’évêque abba Marc, Que le seigneur préserve vos vies.</a:t>
                      </a:r>
                      <a:endParaRPr lang="fr-FR" sz="3700">
                        <a:latin typeface="Arial" panose="020B0604020202020204" pitchFamily="34" charset="0"/>
                        <a:cs typeface="Arial" panose="020B0604020202020204" pitchFamily="34" charset="0"/>
                      </a:endParaRPr>
                    </a:p>
                    <a:p>
                      <a:pPr algn="just"/>
                      <a:endParaRPr lang="fr-FR" sz="3700" dirty="0">
                        <a:latin typeface="Arial" panose="020B0604020202020204" pitchFamily="34" charset="0"/>
                        <a:cs typeface="Arial" panose="020B0604020202020204" pitchFamily="34" charset="0"/>
                      </a:endParaRPr>
                    </a:p>
                  </a:txBody>
                  <a:tcPr marL="121920" marR="121920"/>
                </a:tc>
                <a:tc>
                  <a:txBody>
                    <a:bodyPr/>
                    <a:lstStyle/>
                    <a:p>
                      <a:pPr algn="just" rtl="1"/>
                      <a:r>
                        <a:rPr lang="ar-EG" sz="4300" b="0" i="0" u="none" strike="noStrike" kern="1200" baseline="0">
                          <a:solidFill>
                            <a:schemeClr val="tx1"/>
                          </a:solidFill>
                          <a:latin typeface="Arial" panose="020B0604020202020204" pitchFamily="34" charset="0"/>
                          <a:ea typeface="+mn-ea"/>
                          <a:cs typeface="+mn-cs"/>
                        </a:rPr>
                        <a:t>الرب عن يمينك يا أبانا القديس البطريرك البابا المعظم الأنبا تواضروس الثاني، وأبانا الأسقف أنبا </a:t>
                      </a:r>
                      <a:r>
                        <a:rPr lang="ar-EG" sz="4300"/>
                        <a:t>مارك</a:t>
                      </a:r>
                      <a:r>
                        <a:rPr lang="ar-EG" sz="4300" b="0" i="0" u="none" strike="noStrike" kern="1200" baseline="0">
                          <a:solidFill>
                            <a:schemeClr val="tx1"/>
                          </a:solidFill>
                          <a:latin typeface="Arial" panose="020B0604020202020204" pitchFamily="34" charset="0"/>
                          <a:ea typeface="+mn-ea"/>
                          <a:cs typeface="+mn-cs"/>
                        </a:rPr>
                        <a:t>، الرب يحفظ حياتكما.</a:t>
                      </a:r>
                      <a:endParaRPr lang="fr-FR" sz="4300" dirty="0"/>
                    </a:p>
                  </a:txBody>
                  <a:tcPr marL="121920" marR="121920"/>
                </a:tc>
                <a:extLst>
                  <a:ext uri="{0D108BD9-81ED-4DB2-BD59-A6C34878D82A}">
                    <a16:rowId xmlns:a16="http://schemas.microsoft.com/office/drawing/2014/main" val="3019116063"/>
                  </a:ext>
                </a:extLst>
              </a:tr>
            </a:tbl>
          </a:graphicData>
        </a:graphic>
      </p:graphicFrame>
      <p:sp>
        <p:nvSpPr>
          <p:cNvPr id="2" name="AutoShape 36">
            <a:hlinkClick r:id="rId2" action="ppaction://hlinksldjump" highlightClick="1"/>
            <a:extLst>
              <a:ext uri="{FF2B5EF4-FFF2-40B4-BE49-F238E27FC236}">
                <a16:creationId xmlns:a16="http://schemas.microsoft.com/office/drawing/2014/main" id="{0041B4BB-257B-EA70-0DF3-F5B3B7DCE7E8}"/>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2667" b="1">
                <a:solidFill>
                  <a:srgbClr val="FFFFFF"/>
                </a:solidFill>
                <a:latin typeface="Arial" charset="0"/>
                <a:cs typeface="Arial" charset="0"/>
              </a:rPr>
              <a:t>Suite</a:t>
            </a:r>
            <a:endParaRPr lang="ar-EG" sz="2667" b="1" dirty="0">
              <a:solidFill>
                <a:srgbClr val="FFFFFF"/>
              </a:solidFill>
              <a:latin typeface="Arial" charset="0"/>
              <a:cs typeface="Arial" charset="0"/>
            </a:endParaRPr>
          </a:p>
        </p:txBody>
      </p:sp>
    </p:spTree>
    <p:extLst>
      <p:ext uri="{BB962C8B-B14F-4D97-AF65-F5344CB8AC3E}">
        <p14:creationId xmlns:p14="http://schemas.microsoft.com/office/powerpoint/2010/main" val="2186759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91544" name="Group 24"/>
          <p:cNvGraphicFramePr>
            <a:graphicFrameLocks noGrp="1"/>
          </p:cNvGraphicFramePr>
          <p:nvPr>
            <p:ph type="tbl" idx="1"/>
            <p:extLst>
              <p:ext uri="{D42A27DB-BD31-4B8C-83A1-F6EECF244321}">
                <p14:modId xmlns:p14="http://schemas.microsoft.com/office/powerpoint/2010/main" val="4136856084"/>
              </p:ext>
            </p:extLst>
          </p:nvPr>
        </p:nvGraphicFramePr>
        <p:xfrm>
          <a:off x="101599" y="736600"/>
          <a:ext cx="11988801" cy="5384800"/>
        </p:xfrm>
        <a:graphic>
          <a:graphicData uri="http://schemas.openxmlformats.org/drawingml/2006/table">
            <a:tbl>
              <a:tblPr/>
              <a:tblGrid>
                <a:gridCol w="4090297">
                  <a:extLst>
                    <a:ext uri="{9D8B030D-6E8A-4147-A177-3AD203B41FA5}">
                      <a16:colId xmlns:a16="http://schemas.microsoft.com/office/drawing/2014/main" val="20000"/>
                    </a:ext>
                  </a:extLst>
                </a:gridCol>
                <a:gridCol w="4231341">
                  <a:extLst>
                    <a:ext uri="{9D8B030D-6E8A-4147-A177-3AD203B41FA5}">
                      <a16:colId xmlns:a16="http://schemas.microsoft.com/office/drawing/2014/main" val="20001"/>
                    </a:ext>
                  </a:extLst>
                </a:gridCol>
                <a:gridCol w="3667163">
                  <a:extLst>
                    <a:ext uri="{9D8B030D-6E8A-4147-A177-3AD203B41FA5}">
                      <a16:colId xmlns:a16="http://schemas.microsoft.com/office/drawing/2014/main" val="20002"/>
                    </a:ext>
                  </a:extLst>
                </a:gridCol>
              </a:tblGrid>
              <a:tr h="53848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a:ln>
                            <a:noFill/>
                          </a:ln>
                          <a:solidFill>
                            <a:schemeClr val="tx1"/>
                          </a:solidFill>
                          <a:effectLst/>
                          <a:latin typeface="CS Avva Shenouda" panose="020B7200000000000000" pitchFamily="34" charset="0"/>
                          <a:cs typeface="Arial" charset="0"/>
                        </a:rPr>
                        <a:t>`</a:t>
                      </a:r>
                      <a:r>
                        <a:rPr kumimoji="0" lang="en-US" sz="4300" b="0" i="0" u="none" strike="noStrike" cap="none" normalizeH="0" baseline="0">
                          <a:ln>
                            <a:noFill/>
                          </a:ln>
                          <a:solidFill>
                            <a:schemeClr val="tx1"/>
                          </a:solidFill>
                          <a:effectLst/>
                          <a:latin typeface="Avva_Marcos" panose="04020500000000000000" pitchFamily="82" charset="0"/>
                          <a:cs typeface="Arial" charset="0"/>
                        </a:rPr>
                        <a:t>K</a:t>
                      </a:r>
                      <a:r>
                        <a:rPr kumimoji="0" lang="en-US" sz="4300" b="0" i="0" u="none" strike="noStrike" cap="none" normalizeH="0" baseline="0">
                          <a:ln>
                            <a:noFill/>
                          </a:ln>
                          <a:solidFill>
                            <a:schemeClr val="tx1"/>
                          </a:solidFill>
                          <a:effectLst/>
                          <a:latin typeface="CS Avva Shenouda" panose="020B7200000000000000" pitchFamily="34" charset="0"/>
                          <a:cs typeface="Arial" charset="0"/>
                        </a:rPr>
                        <a:t>`cmarwout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a:ln>
                            <a:noFill/>
                          </a:ln>
                          <a:solidFill>
                            <a:schemeClr val="tx1"/>
                          </a:solidFill>
                          <a:effectLst/>
                          <a:latin typeface="CS Avva Shenouda" panose="020B7200000000000000" pitchFamily="34" charset="0"/>
                          <a:cs typeface="Arial" charset="0"/>
                        </a:rPr>
                        <a:t>`aly;wc @ nem Pekiwt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a:ln>
                            <a:noFill/>
                          </a:ln>
                          <a:solidFill>
                            <a:schemeClr val="tx1"/>
                          </a:solidFill>
                          <a:effectLst/>
                          <a:latin typeface="CS Avva Shenouda" panose="020B7200000000000000" pitchFamily="34" charset="0"/>
                          <a:cs typeface="Arial" charset="0"/>
                        </a:rPr>
                        <a:t>`n`aga;oc @ nem pi`Pneuma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a:ln>
                            <a:noFill/>
                          </a:ln>
                          <a:solidFill>
                            <a:schemeClr val="tx1"/>
                          </a:solidFill>
                          <a:effectLst/>
                          <a:latin typeface="CS Avva Shenouda" panose="020B7200000000000000" pitchFamily="34" charset="0"/>
                          <a:cs typeface="Arial" charset="0"/>
                        </a:rPr>
                        <a:t>``e;ouab @ je (ak`i / aktwnk) akcw] `mmon. </a:t>
                      </a:r>
                      <a:endParaRPr kumimoji="0" lang="en-US" sz="4300" b="0" i="0" u="none" strike="noStrike" cap="none" normalizeH="0" baseline="0" dirty="0">
                        <a:ln>
                          <a:noFill/>
                        </a:ln>
                        <a:solidFill>
                          <a:schemeClr val="tx1"/>
                        </a:solidFill>
                        <a:effectLst/>
                        <a:latin typeface="CS Avva Shenouda" panose="020B72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300" b="0" i="0" u="none" strike="noStrike" cap="none" normalizeH="0" baseline="0">
                          <a:ln>
                            <a:noFill/>
                          </a:ln>
                          <a:solidFill>
                            <a:schemeClr val="tx1"/>
                          </a:solidFill>
                          <a:effectLst/>
                          <a:latin typeface="Arial" charset="0"/>
                          <a:cs typeface="Arial" charset="0"/>
                        </a:rPr>
                        <a:t>Bénis es-Tu en vérité, avec Ton Père très bon, et l’Esprit-Saint, car Tu (vins / ressuscitas) et nous sauvas.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0" i="0" u="none" strike="noStrike" cap="none" normalizeH="0" baseline="0">
                          <a:ln>
                            <a:noFill/>
                          </a:ln>
                          <a:solidFill>
                            <a:schemeClr val="tx1"/>
                          </a:solidFill>
                          <a:effectLst/>
                          <a:latin typeface="Arial" charset="0"/>
                          <a:cs typeface="Arial" charset="0"/>
                        </a:rPr>
                        <a:t>مُبَارَكٌ أَنْتَ بِالْحَقِيقَةِ، مَعَ أَبِيكَ الصَّالِحِ، وَالرُّوحِ الْقُدُسِ، لِأَنَّكَ (أَتَيْتَ / قُمْتَ) وَخَلَّصْتَنَا.</a:t>
                      </a:r>
                      <a:r>
                        <a:rPr kumimoji="0" lang="fr-FR" sz="4800" b="0" i="0" u="none" strike="noStrike" cap="none" normalizeH="0" baseline="0">
                          <a:ln>
                            <a:noFill/>
                          </a:ln>
                          <a:solidFill>
                            <a:schemeClr val="tx1"/>
                          </a:solidFill>
                          <a:effectLst/>
                          <a:latin typeface="Arial" charset="0"/>
                          <a:cs typeface="Arial" charset="0"/>
                        </a:rPr>
                        <a:t> </a:t>
                      </a:r>
                      <a:endParaRPr kumimoji="0" lang="ar-EG"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46ADC-BE30-D261-0867-FF1815D7E192}"/>
            </a:ext>
          </a:extLst>
        </p:cNvPr>
        <p:cNvGrpSpPr/>
        <p:nvPr/>
      </p:nvGrpSpPr>
      <p:grpSpPr>
        <a:xfrm>
          <a:off x="0" y="0"/>
          <a:ext cx="0" cy="0"/>
          <a:chOff x="0" y="0"/>
          <a:chExt cx="0" cy="0"/>
        </a:xfrm>
      </p:grpSpPr>
      <p:graphicFrame>
        <p:nvGraphicFramePr>
          <p:cNvPr id="12495902" name="Group 30">
            <a:extLst>
              <a:ext uri="{FF2B5EF4-FFF2-40B4-BE49-F238E27FC236}">
                <a16:creationId xmlns:a16="http://schemas.microsoft.com/office/drawing/2014/main" id="{AA695C60-D16E-6AAC-B197-A9A9F9C4318C}"/>
              </a:ext>
            </a:extLst>
          </p:cNvPr>
          <p:cNvGraphicFramePr>
            <a:graphicFrameLocks noGrp="1"/>
          </p:cNvGraphicFramePr>
          <p:nvPr>
            <p:extLst>
              <p:ext uri="{D42A27DB-BD31-4B8C-83A1-F6EECF244321}">
                <p14:modId xmlns:p14="http://schemas.microsoft.com/office/powerpoint/2010/main" val="1475630244"/>
              </p:ext>
            </p:extLst>
          </p:nvPr>
        </p:nvGraphicFramePr>
        <p:xfrm>
          <a:off x="0" y="613976"/>
          <a:ext cx="12192000" cy="5775960"/>
        </p:xfrm>
        <a:graphic>
          <a:graphicData uri="http://schemas.openxmlformats.org/drawingml/2006/table">
            <a:tbl>
              <a:tblPr/>
              <a:tblGrid>
                <a:gridCol w="6683983">
                  <a:extLst>
                    <a:ext uri="{9D8B030D-6E8A-4147-A177-3AD203B41FA5}">
                      <a16:colId xmlns:a16="http://schemas.microsoft.com/office/drawing/2014/main" val="20000"/>
                    </a:ext>
                  </a:extLst>
                </a:gridCol>
                <a:gridCol w="5508017">
                  <a:extLst>
                    <a:ext uri="{9D8B030D-6E8A-4147-A177-3AD203B41FA5}">
                      <a16:colId xmlns:a16="http://schemas.microsoft.com/office/drawing/2014/main" val="3500270401"/>
                    </a:ext>
                  </a:extLst>
                </a:gridCol>
              </a:tblGrid>
              <a:tr h="21234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a:ln>
                            <a:noFill/>
                          </a:ln>
                          <a:solidFill>
                            <a:schemeClr val="tx1"/>
                          </a:solidFill>
                          <a:effectLst/>
                          <a:latin typeface="Arial" charset="0"/>
                          <a:cs typeface="Arial" pitchFamily="34" charset="0"/>
                        </a:rPr>
                        <a:t>Salut à vous ô martyrs, salut aux courageux héros, salut aux persévérants,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CA" sz="2700" b="0" i="0" u="none" strike="noStrike" cap="none" normalizeH="0" baseline="0">
                          <a:ln>
                            <a:noFill/>
                          </a:ln>
                          <a:solidFill>
                            <a:schemeClr val="tx1"/>
                          </a:solidFill>
                          <a:effectLst/>
                          <a:latin typeface="Arial" charset="0"/>
                          <a:cs typeface="Arial" pitchFamily="34" charset="0"/>
                        </a:rPr>
                        <a:t>Mon seigneur le roi Georges, Théodore le stratège, </a:t>
                      </a:r>
                      <a:r>
                        <a:rPr kumimoji="0" lang="en-US" sz="2700" b="0" i="0" u="none" strike="noStrike" cap="none" normalizeH="0" baseline="0">
                          <a:ln>
                            <a:noFill/>
                          </a:ln>
                          <a:solidFill>
                            <a:schemeClr val="tx1"/>
                          </a:solidFill>
                          <a:effectLst/>
                          <a:latin typeface="Arial" charset="0"/>
                          <a:cs typeface="Arial" charset="0"/>
                        </a:rPr>
                        <a:t>Philopatir Mercourios, </a:t>
                      </a:r>
                      <a:r>
                        <a:rPr kumimoji="0" lang="fr-CA" sz="2700" b="0" i="0" u="none" strike="noStrike" cap="none" normalizeH="0" baseline="0">
                          <a:ln>
                            <a:noFill/>
                          </a:ln>
                          <a:solidFill>
                            <a:schemeClr val="tx1"/>
                          </a:solidFill>
                          <a:effectLst/>
                          <a:latin typeface="Arial" charset="0"/>
                          <a:cs typeface="Arial" pitchFamily="34" charset="0"/>
                        </a:rPr>
                        <a:t>le saint abba Mina</a:t>
                      </a:r>
                      <a:r>
                        <a:rPr kumimoji="0" lang="en-US" sz="2700" b="0" i="0" u="none" strike="noStrike" cap="none" normalizeH="0" baseline="0">
                          <a:ln>
                            <a:noFill/>
                          </a:ln>
                          <a:solidFill>
                            <a:schemeClr val="tx1"/>
                          </a:solidFill>
                          <a:effectLst/>
                          <a:latin typeface="Arial" charset="0"/>
                          <a:cs typeface="Arial" charset="0"/>
                        </a:rPr>
                        <a:t>. </a:t>
                      </a:r>
                      <a:endParaRPr kumimoji="0" lang="fr-CA" sz="2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2900" b="0" i="0" u="none" strike="noStrike" cap="none" normalizeH="0" baseline="0">
                          <a:ln>
                            <a:noFill/>
                          </a:ln>
                          <a:solidFill>
                            <a:schemeClr val="tx1"/>
                          </a:solidFill>
                          <a:effectLst/>
                          <a:latin typeface="Arial" charset="0"/>
                          <a:cs typeface="Arial" charset="0"/>
                        </a:rPr>
                        <a:t>السلام لكم أيها الشهداء</a:t>
                      </a:r>
                      <a:r>
                        <a:rPr kumimoji="0" lang="ar-EG" sz="3200" b="0" i="0" u="none" strike="noStrike" cap="none" normalizeH="0" baseline="0">
                          <a:ln>
                            <a:noFill/>
                          </a:ln>
                          <a:solidFill>
                            <a:schemeClr val="tx1"/>
                          </a:solidFill>
                          <a:effectLst/>
                          <a:latin typeface="Arial" charset="0"/>
                          <a:cs typeface="Arial" charset="0"/>
                        </a:rPr>
                        <a:t>، </a:t>
                      </a:r>
                      <a:r>
                        <a:rPr kumimoji="0" lang="ar-EG" sz="2900" b="0" i="0" u="none" strike="noStrike" cap="none" normalizeH="0" baseline="0">
                          <a:ln>
                            <a:noFill/>
                          </a:ln>
                          <a:solidFill>
                            <a:schemeClr val="tx1"/>
                          </a:solidFill>
                          <a:effectLst/>
                          <a:latin typeface="Arial" charset="0"/>
                          <a:cs typeface="Arial" charset="0"/>
                        </a:rPr>
                        <a:t>السلام للشجعان الأبطال</a:t>
                      </a:r>
                      <a:r>
                        <a:rPr kumimoji="0" lang="ar-EG" sz="3200" b="0" i="0" u="none" strike="noStrike" cap="none" normalizeH="0" baseline="0">
                          <a:ln>
                            <a:noFill/>
                          </a:ln>
                          <a:solidFill>
                            <a:schemeClr val="tx1"/>
                          </a:solidFill>
                          <a:effectLst/>
                          <a:latin typeface="Arial" charset="0"/>
                          <a:cs typeface="Arial" charset="0"/>
                        </a:rPr>
                        <a:t>، </a:t>
                      </a:r>
                      <a:r>
                        <a:rPr kumimoji="0" lang="ar-EG" sz="2900" b="0" i="0" u="none" strike="noStrike" cap="none" normalizeH="0" baseline="0">
                          <a:ln>
                            <a:noFill/>
                          </a:ln>
                          <a:solidFill>
                            <a:schemeClr val="tx1"/>
                          </a:solidFill>
                          <a:effectLst/>
                          <a:latin typeface="Arial" charset="0"/>
                          <a:cs typeface="Arial" charset="0"/>
                        </a:rPr>
                        <a:t>السلام للابسي الجهاد</a:t>
                      </a:r>
                      <a:r>
                        <a:rPr kumimoji="0" lang="ar-EG" sz="3200" b="0" i="0" u="none" strike="noStrike" cap="none" normalizeH="0" baseline="0">
                          <a:ln>
                            <a:noFill/>
                          </a:ln>
                          <a:solidFill>
                            <a:schemeClr val="tx1"/>
                          </a:solidFill>
                          <a:effectLst/>
                          <a:latin typeface="Arial" charset="0"/>
                          <a:cs typeface="Arial" charset="0"/>
                        </a:rPr>
                        <a:t>، </a:t>
                      </a:r>
                      <a:r>
                        <a:rPr kumimoji="0" lang="ar-EG" sz="2900" b="0" i="0" u="none" strike="noStrike" cap="none" normalizeH="0" baseline="0">
                          <a:ln>
                            <a:noFill/>
                          </a:ln>
                          <a:solidFill>
                            <a:schemeClr val="tx1"/>
                          </a:solidFill>
                          <a:effectLst/>
                          <a:latin typeface="Arial" charset="0"/>
                          <a:cs typeface="Arial" charset="0"/>
                        </a:rPr>
                        <a:t>سيدي الملك جيؤرجيوس، ثيؤذوروس الآسفهسلار، فيلوباتير مرقوريوس، القديس أبا مينا.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017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700" b="0" i="0" u="none" strike="noStrike" cap="none" normalizeH="0" baseline="0">
                          <a:ln>
                            <a:noFill/>
                          </a:ln>
                          <a:solidFill>
                            <a:srgbClr val="FFFF00"/>
                          </a:solidFill>
                          <a:effectLst/>
                          <a:latin typeface="Coptic1" pitchFamily="2" charset="0"/>
                          <a:cs typeface="Arial" charset="0"/>
                        </a:rPr>
                        <a:t>&lt;ere nwten w~ nimarturoc : ,ere niswij n~genneoc : ,ere niaylovoroc : pa[oic p~ouro Gewrgioc : Yeo~dwroc pictratilat/c : Vilopat/r Merkourioc :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700" b="0" i="0" u="none" strike="noStrike" cap="none" normalizeH="0" baseline="0">
                          <a:ln>
                            <a:noFill/>
                          </a:ln>
                          <a:solidFill>
                            <a:srgbClr val="FFFF00"/>
                          </a:solidFill>
                          <a:effectLst/>
                          <a:latin typeface="Coptic1" pitchFamily="2" charset="0"/>
                          <a:cs typeface="Arial" charset="0"/>
                        </a:rPr>
                        <a:t>pia~gioc a~pa M/na. </a:t>
                      </a:r>
                      <a:endParaRPr kumimoji="0" lang="en-US" sz="4700" b="0" i="0" u="none" strike="noStrike" cap="none" normalizeH="0" baseline="0" dirty="0">
                        <a:ln>
                          <a:noFill/>
                        </a:ln>
                        <a:solidFill>
                          <a:srgbClr val="FFFF00"/>
                        </a:solidFill>
                        <a:effectLst/>
                        <a:latin typeface="Coptic1" pitchFamily="2" charset="0"/>
                        <a:cs typeface="Arial" charset="0"/>
                      </a:endParaRPr>
                    </a:p>
                  </a:txBody>
                  <a:tcPr marL="121920" marR="121920" marT="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21E4A10E-1AC7-C595-10C9-B3CF368E5FCF}"/>
              </a:ext>
            </a:extLst>
          </p:cNvPr>
          <p:cNvGraphicFramePr>
            <a:graphicFrameLocks noGrp="1"/>
          </p:cNvGraphicFramePr>
          <p:nvPr>
            <p:extLst>
              <p:ext uri="{D42A27DB-BD31-4B8C-83A1-F6EECF244321}">
                <p14:modId xmlns:p14="http://schemas.microsoft.com/office/powerpoint/2010/main" val="1714487253"/>
              </p:ext>
            </p:extLst>
          </p:nvPr>
        </p:nvGraphicFramePr>
        <p:xfrm>
          <a:off x="2165880" y="0"/>
          <a:ext cx="8128000" cy="64795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472887533"/>
                    </a:ext>
                  </a:extLst>
                </a:gridCol>
              </a:tblGrid>
              <a:tr h="644144">
                <a:tc>
                  <a:txBody>
                    <a:bodyPr/>
                    <a:lstStyle/>
                    <a:p>
                      <a:pPr algn="ctr">
                        <a:lnSpc>
                          <a:spcPct val="80000"/>
                        </a:lnSpc>
                        <a:spcBef>
                          <a:spcPct val="0"/>
                        </a:spcBef>
                      </a:pPr>
                      <a:r>
                        <a:rPr lang="en-CA" sz="2100">
                          <a:solidFill>
                            <a:schemeClr val="tx1"/>
                          </a:solidFill>
                          <a:latin typeface="Arial" panose="020B0604020202020204" pitchFamily="34" charset="0"/>
                          <a:cs typeface="+mn-cs"/>
                        </a:rPr>
                        <a:t>Sts. Martyrs Georges, Théodore, Mercourios, Mina</a:t>
                      </a:r>
                      <a:endParaRPr lang="ar-EG" sz="2100" dirty="0">
                        <a:solidFill>
                          <a:schemeClr val="tx1"/>
                        </a:solidFill>
                        <a:latin typeface="Arial" panose="020B0604020202020204" pitchFamily="34" charset="0"/>
                        <a:cs typeface="+mn-cs"/>
                      </a:endParaRPr>
                    </a:p>
                    <a:p>
                      <a:pPr algn="ctr" rtl="1">
                        <a:lnSpc>
                          <a:spcPct val="80000"/>
                        </a:lnSpc>
                        <a:spcBef>
                          <a:spcPct val="0"/>
                        </a:spcBef>
                      </a:pPr>
                      <a:r>
                        <a:rPr lang="ar-EG" sz="2400" dirty="0">
                          <a:solidFill>
                            <a:schemeClr val="tx1"/>
                          </a:solidFill>
                          <a:latin typeface="Arial" panose="020B0604020202020204" pitchFamily="34" charset="0"/>
                          <a:cs typeface="+mn-cs"/>
                        </a:rPr>
                        <a:t>الشهادة القديسين </a:t>
                      </a:r>
                      <a:r>
                        <a:rPr lang="ar-EG" sz="2400" dirty="0" err="1">
                          <a:solidFill>
                            <a:schemeClr val="tx1"/>
                          </a:solidFill>
                          <a:cs typeface="+mn-cs"/>
                        </a:rPr>
                        <a:t>مارجرجس</a:t>
                      </a:r>
                      <a:r>
                        <a:rPr lang="ar-EG" sz="2400" dirty="0">
                          <a:solidFill>
                            <a:schemeClr val="tx1"/>
                          </a:solidFill>
                          <a:cs typeface="+mn-cs"/>
                        </a:rPr>
                        <a:t>، والأمير تادرس، وأبى سيفين</a:t>
                      </a:r>
                      <a:r>
                        <a:rPr lang="ar-EG" sz="2400">
                          <a:solidFill>
                            <a:schemeClr val="tx1"/>
                          </a:solidFill>
                          <a:cs typeface="+mn-cs"/>
                        </a:rPr>
                        <a:t>، ومارمينا</a:t>
                      </a:r>
                      <a:endParaRPr lang="fr-FR" sz="2400" dirty="0">
                        <a:solidFill>
                          <a:schemeClr val="tx1"/>
                        </a:solidFill>
                        <a:cs typeface="+mn-cs"/>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4981209"/>
                  </a:ext>
                </a:extLst>
              </a:tr>
            </a:tbl>
          </a:graphicData>
        </a:graphic>
      </p:graphicFrame>
      <p:sp>
        <p:nvSpPr>
          <p:cNvPr id="6" name="AutoShape 36">
            <a:hlinkClick r:id="rId3" action="ppaction://hlinksldjump" highlightClick="1"/>
            <a:extLst>
              <a:ext uri="{FF2B5EF4-FFF2-40B4-BE49-F238E27FC236}">
                <a16:creationId xmlns:a16="http://schemas.microsoft.com/office/drawing/2014/main" id="{5EC10098-D844-740B-4ECC-3FC9194422E9}"/>
              </a:ext>
            </a:extLst>
          </p:cNvPr>
          <p:cNvSpPr>
            <a:spLocks noChangeArrowheads="1"/>
          </p:cNvSpPr>
          <p:nvPr/>
        </p:nvSpPr>
        <p:spPr bwMode="auto">
          <a:xfrm>
            <a:off x="10464800" y="6096000"/>
            <a:ext cx="1727200" cy="76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ar-EG" sz="2133" b="1">
                <a:solidFill>
                  <a:srgbClr val="FFFFFF"/>
                </a:solidFill>
                <a:latin typeface="Arial" charset="0"/>
                <a:cs typeface="Arial" charset="0"/>
              </a:rPr>
              <a:t>Conclusion</a:t>
            </a:r>
          </a:p>
          <a:p>
            <a:pPr algn="ctr" defTabSz="1219170" rtl="1" fontAlgn="base">
              <a:spcBef>
                <a:spcPct val="0"/>
              </a:spcBef>
              <a:spcAft>
                <a:spcPct val="0"/>
              </a:spcAft>
              <a:defRPr/>
            </a:pPr>
            <a:r>
              <a:rPr lang="ar-EG" sz="2667">
                <a:solidFill>
                  <a:srgbClr val="FFFFFF"/>
                </a:solidFill>
                <a:latin typeface="Arial" charset="0"/>
                <a:cs typeface="Arial" charset="0"/>
              </a:rPr>
              <a:t>الختام</a:t>
            </a:r>
            <a:endParaRPr lang="ar-EG" sz="2667" dirty="0">
              <a:solidFill>
                <a:srgbClr val="FFFFFF"/>
              </a:solidFill>
              <a:latin typeface="Arial" charset="0"/>
              <a:cs typeface="Arial" charset="0"/>
            </a:endParaRPr>
          </a:p>
        </p:txBody>
      </p:sp>
      <p:sp>
        <p:nvSpPr>
          <p:cNvPr id="8" name="AutoShape 15">
            <a:hlinkClick r:id="rId4" action="ppaction://hlinksldjump" highlightClick="1"/>
            <a:extLst>
              <a:ext uri="{FF2B5EF4-FFF2-40B4-BE49-F238E27FC236}">
                <a16:creationId xmlns:a16="http://schemas.microsoft.com/office/drawing/2014/main" id="{9488AEC6-8DD7-A78D-DD04-760258AE9D12}"/>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ar-EG" sz="2133">
                <a:solidFill>
                  <a:srgbClr val="FFFFFF"/>
                </a:solidFill>
                <a:latin typeface="Arial" charset="0"/>
                <a:cs typeface="Arial" charset="0"/>
              </a:rPr>
              <a:t>Le pape / l'évêque</a:t>
            </a:r>
          </a:p>
          <a:p>
            <a:pPr algn="ctr" defTabSz="1219170" rtl="1" fontAlgn="base">
              <a:spcAft>
                <a:spcPct val="0"/>
              </a:spcAft>
              <a:defRPr/>
            </a:pPr>
            <a:r>
              <a:rPr lang="ar-EG" sz="2133">
                <a:solidFill>
                  <a:srgbClr val="FFFFFF"/>
                </a:solidFill>
                <a:latin typeface="Arial"/>
                <a:cs typeface="Arial"/>
              </a:rPr>
              <a:t>البابا </a:t>
            </a:r>
            <a:r>
              <a:rPr lang="ar-EG" sz="2133">
                <a:solidFill>
                  <a:srgbClr val="FFFFFF"/>
                </a:solidFill>
                <a:latin typeface="Arial" charset="0"/>
                <a:cs typeface="Arial" charset="0"/>
              </a:rPr>
              <a:t>/ الأسقف</a:t>
            </a:r>
            <a:endParaRPr lang="ar-EG" sz="2133" dirty="0">
              <a:solidFill>
                <a:srgbClr val="FFFFFF"/>
              </a:solidFill>
              <a:latin typeface="Arial" charset="0"/>
              <a:cs typeface="Arial" charset="0"/>
            </a:endParaRPr>
          </a:p>
        </p:txBody>
      </p:sp>
    </p:spTree>
    <p:extLst>
      <p:ext uri="{BB962C8B-B14F-4D97-AF65-F5344CB8AC3E}">
        <p14:creationId xmlns:p14="http://schemas.microsoft.com/office/powerpoint/2010/main" val="1443655190"/>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ar-EG" sz="7200" b="1">
                <a:solidFill>
                  <a:srgbClr val="FFFFFF"/>
                </a:solidFill>
                <a:latin typeface="Arial" charset="0"/>
                <a:cs typeface="Arial" charset="0"/>
              </a:rPr>
              <a:t>Suite</a:t>
            </a:r>
            <a:endParaRPr lang="ar-EG" sz="7200" b="1" dirty="0">
              <a:solidFill>
                <a:srgbClr val="FFFFFF"/>
              </a:solidFill>
              <a:latin typeface="Arial" charset="0"/>
              <a:cs typeface="Arial" charset="0"/>
            </a:endParaRPr>
          </a:p>
        </p:txBody>
      </p:sp>
    </p:spTree>
    <p:extLst>
      <p:ext uri="{BB962C8B-B14F-4D97-AF65-F5344CB8AC3E}">
        <p14:creationId xmlns:p14="http://schemas.microsoft.com/office/powerpoint/2010/main" val="132580547"/>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563486469"/>
              </p:ext>
            </p:extLst>
          </p:nvPr>
        </p:nvGraphicFramePr>
        <p:xfrm>
          <a:off x="0" y="457199"/>
          <a:ext cx="12192000" cy="6153355"/>
        </p:xfrm>
        <a:graphic>
          <a:graphicData uri="http://schemas.openxmlformats.org/drawingml/2006/table">
            <a:tbl>
              <a:tblPr/>
              <a:tblGrid>
                <a:gridCol w="6948881">
                  <a:extLst>
                    <a:ext uri="{9D8B030D-6E8A-4147-A177-3AD203B41FA5}">
                      <a16:colId xmlns:a16="http://schemas.microsoft.com/office/drawing/2014/main" val="20001"/>
                    </a:ext>
                  </a:extLst>
                </a:gridCol>
                <a:gridCol w="5243119">
                  <a:extLst>
                    <a:ext uri="{9D8B030D-6E8A-4147-A177-3AD203B41FA5}">
                      <a16:colId xmlns:a16="http://schemas.microsoft.com/office/drawing/2014/main" val="20002"/>
                    </a:ext>
                  </a:extLst>
                </a:gridCol>
              </a:tblGrid>
              <a:tr h="61533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33"/>
                          </a:solidFill>
                          <a:effectLst/>
                          <a:latin typeface="Arial" charset="0"/>
                          <a:cs typeface="Times New Roman" pitchFamily="18" charset="0"/>
                        </a:rPr>
                        <a:t>Le prêtre :</a:t>
                      </a:r>
                      <a:endParaRPr kumimoji="0" lang="fr-CA" sz="2700" b="0" i="0" u="sng" strike="noStrike" cap="none" normalizeH="0" baseline="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Nous te remercions, Seigneur Dieu, Donateur de toutes bonnes choses et de toute bienveillance, qui nous rends désormais également dignes de Ton saint service.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Participer à l’amour de Ton Fils unique, notre Seigneur, Dieu et Sauveur, Jésus-Christ, comme Ses saints commandements.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Protège-nous tous avec la puissance de ton Saint-Esprit. Et accorde-nous à chaque fois de Te remercier.</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a:ln>
                            <a:noFill/>
                          </a:ln>
                          <a:solidFill>
                            <a:srgbClr val="FF9900"/>
                          </a:solidFill>
                          <a:effectLst/>
                          <a:latin typeface="Arial" charset="0"/>
                          <a:cs typeface="Arial" charset="0"/>
                        </a:rPr>
                        <a:t>الْكَاهِنُ : </a:t>
                      </a:r>
                      <a:endParaRPr kumimoji="0" lang="en-US" sz="3200" b="0" i="0" u="none" strike="noStrike" cap="none" normalizeH="0" baseline="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نشكرك أيها الرب الإله، مُعطي جميع الخيرات وكل إحسان، الذي جعلنا أيضاً الآن مستحقين من جهة هذه الخدمة المقدسة التي لك.</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أن نكون شركاء لمحبة إبنك الوحيد ربنا وإلهنا ومخلصنا يسوع المسيح كوصاياه المقدسة.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إحفظنا كلنا بقوة روحك القدوس. وأنعم لنا كل حين أن نشكرك.</a:t>
                      </a:r>
                      <a:endParaRPr kumimoji="0" lang="ar-SA"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828A5390-B048-71B1-D873-450F52F714A1}"/>
              </a:ext>
            </a:extLst>
          </p:cNvPr>
          <p:cNvGraphicFramePr>
            <a:graphicFrameLocks noGrp="1"/>
          </p:cNvGraphicFramePr>
          <p:nvPr>
            <p:extLst>
              <p:ext uri="{D42A27DB-BD31-4B8C-83A1-F6EECF244321}">
                <p14:modId xmlns:p14="http://schemas.microsoft.com/office/powerpoint/2010/main" val="4233774188"/>
              </p:ext>
            </p:extLst>
          </p:nvPr>
        </p:nvGraphicFramePr>
        <p:xfrm>
          <a:off x="1391264" y="0"/>
          <a:ext cx="9409471" cy="45720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47445">
                <a:tc>
                  <a:txBody>
                    <a:bodyPr/>
                    <a:lstStyle/>
                    <a:p>
                      <a:pPr algn="ctr"/>
                      <a:r>
                        <a:rPr lang="fr-FR" sz="2000" b="0" i="0" u="none" strike="noStrike" kern="1200" baseline="0">
                          <a:solidFill>
                            <a:schemeClr val="tx1"/>
                          </a:solidFill>
                          <a:latin typeface="Arial" panose="020B0604020202020204" pitchFamily="34" charset="0"/>
                          <a:ea typeface="+mn-ea"/>
                          <a:cs typeface="Arial" panose="020B0604020202020204" pitchFamily="34" charset="0"/>
                        </a:rPr>
                        <a:t>Prière de remerciement après le lakkan - </a:t>
                      </a:r>
                      <a:r>
                        <a:rPr lang="ar-EG" sz="2400">
                          <a:latin typeface="Arial" panose="020B0604020202020204" pitchFamily="34" charset="0"/>
                          <a:cs typeface="Arial" panose="020B0604020202020204" pitchFamily="34" charset="0"/>
                        </a:rPr>
                        <a:t>صلاة </a:t>
                      </a:r>
                      <a:r>
                        <a:rPr lang="ar-EG" sz="2400" dirty="0">
                          <a:latin typeface="Arial" panose="020B0604020202020204" pitchFamily="34" charset="0"/>
                          <a:cs typeface="Arial" panose="020B0604020202020204" pitchFamily="34" charset="0"/>
                        </a:rPr>
                        <a:t>شكر </a:t>
                      </a:r>
                      <a:r>
                        <a:rPr lang="ar-EG" sz="2400">
                          <a:latin typeface="Arial" panose="020B0604020202020204" pitchFamily="34" charset="0"/>
                          <a:cs typeface="Arial" panose="020B0604020202020204" pitchFamily="34" charset="0"/>
                        </a:rPr>
                        <a:t>بعد اللقان</a:t>
                      </a:r>
                      <a:endParaRPr lang="fr-FR" sz="2400" dirty="0">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spTree>
    <p:extLst>
      <p:ext uri="{BB962C8B-B14F-4D97-AF65-F5344CB8AC3E}">
        <p14:creationId xmlns:p14="http://schemas.microsoft.com/office/powerpoint/2010/main" val="3026347410"/>
      </p:ext>
    </p:extLst>
  </p:cSld>
  <p:clrMapOvr>
    <a:masterClrMapping/>
  </p:clrMapOvr>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714342805"/>
              </p:ext>
            </p:extLst>
          </p:nvPr>
        </p:nvGraphicFramePr>
        <p:xfrm>
          <a:off x="0" y="457199"/>
          <a:ext cx="12192000" cy="6153355"/>
        </p:xfrm>
        <a:graphic>
          <a:graphicData uri="http://schemas.openxmlformats.org/drawingml/2006/table">
            <a:tbl>
              <a:tblPr/>
              <a:tblGrid>
                <a:gridCol w="6948881">
                  <a:extLst>
                    <a:ext uri="{9D8B030D-6E8A-4147-A177-3AD203B41FA5}">
                      <a16:colId xmlns:a16="http://schemas.microsoft.com/office/drawing/2014/main" val="20001"/>
                    </a:ext>
                  </a:extLst>
                </a:gridCol>
                <a:gridCol w="5243119">
                  <a:extLst>
                    <a:ext uri="{9D8B030D-6E8A-4147-A177-3AD203B41FA5}">
                      <a16:colId xmlns:a16="http://schemas.microsoft.com/office/drawing/2014/main" val="20002"/>
                    </a:ext>
                  </a:extLst>
                </a:gridCol>
              </a:tblGrid>
              <a:tr h="61533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Par la grâce, la compassion et l'amour pour l'humanité de Ton Fils unique, notre Seigneur, Dieu et Sauveur Jésus-Christ.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Par qui est dû la gloire, l’honneur, la magnificence et l’adoration, qui vous convient avec Lui et le Saint-Esprit vivifiant et consubstantiel à Toi.</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Arial" charset="0"/>
                          <a:ea typeface="Arial Unicode MS" pitchFamily="34" charset="-128"/>
                          <a:cs typeface="Arial Unicode MS" pitchFamily="34" charset="-128"/>
                        </a:rPr>
                        <a:t>Maintenant et pour toujours et à jamais. Amen.</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بالنعمةِ والرأفاتِ ومحبةِ البشرِ اللواتي لابنِكَ الوحيد، ربِّنا وإلهِنا ومخلصِنا يسوعَ المسيحِ.</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هذا الذي من قبلِه، المجدُ والكرامةُ والعزُّ والسجودُ، تليقُ بكَ معه، ومع الروحِ القدس المحيي المساوي لكَ.</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a:ln>
                            <a:noFill/>
                          </a:ln>
                          <a:solidFill>
                            <a:schemeClr val="tx1"/>
                          </a:solidFill>
                          <a:effectLst/>
                          <a:latin typeface="Arial" charset="0"/>
                          <a:ea typeface="Arial Unicode MS" pitchFamily="34" charset="-128"/>
                          <a:cs typeface="+mn-cs"/>
                        </a:rPr>
                        <a:t>الآن وكلَّ أوانٍ وإلى دهرِ الدهورِ كلِّها. آمِينَ. </a:t>
                      </a:r>
                      <a:endParaRPr kumimoji="0" lang="ar-SA"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46048825"/>
      </p:ext>
    </p:extLst>
  </p:cSld>
  <p:clrMapOvr>
    <a:masterClrMapping/>
  </p:clrMapOvr>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F9A7D19-2B97-E31C-B14F-E1BA5D73F1F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05052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5B54F-46A0-8515-611C-576DAB843551}"/>
            </a:ext>
          </a:extLst>
        </p:cNvPr>
        <p:cNvGrpSpPr/>
        <p:nvPr/>
      </p:nvGrpSpPr>
      <p:grpSpPr>
        <a:xfrm>
          <a:off x="0" y="0"/>
          <a:ext cx="0" cy="0"/>
          <a:chOff x="0" y="0"/>
          <a:chExt cx="0" cy="0"/>
        </a:xfrm>
      </p:grpSpPr>
      <p:graphicFrame>
        <p:nvGraphicFramePr>
          <p:cNvPr id="12512283" name="Group 27">
            <a:extLst>
              <a:ext uri="{FF2B5EF4-FFF2-40B4-BE49-F238E27FC236}">
                <a16:creationId xmlns:a16="http://schemas.microsoft.com/office/drawing/2014/main" id="{19DEEF96-FAC5-E850-9B96-BAA4440CE937}"/>
              </a:ext>
            </a:extLst>
          </p:cNvPr>
          <p:cNvGraphicFramePr>
            <a:graphicFrameLocks noGrp="1"/>
          </p:cNvGraphicFramePr>
          <p:nvPr>
            <p:extLst>
              <p:ext uri="{D42A27DB-BD31-4B8C-83A1-F6EECF244321}">
                <p14:modId xmlns:p14="http://schemas.microsoft.com/office/powerpoint/2010/main" val="1184797701"/>
              </p:ext>
            </p:extLst>
          </p:nvPr>
        </p:nvGraphicFramePr>
        <p:xfrm>
          <a:off x="0" y="514024"/>
          <a:ext cx="12192000" cy="5709920"/>
        </p:xfrm>
        <a:graphic>
          <a:graphicData uri="http://schemas.openxmlformats.org/drawingml/2006/table">
            <a:tbl>
              <a:tblPr/>
              <a:tblGrid>
                <a:gridCol w="6405489">
                  <a:extLst>
                    <a:ext uri="{9D8B030D-6E8A-4147-A177-3AD203B41FA5}">
                      <a16:colId xmlns:a16="http://schemas.microsoft.com/office/drawing/2014/main" val="20000"/>
                    </a:ext>
                  </a:extLst>
                </a:gridCol>
                <a:gridCol w="5786511">
                  <a:extLst>
                    <a:ext uri="{9D8B030D-6E8A-4147-A177-3AD203B41FA5}">
                      <a16:colId xmlns:a16="http://schemas.microsoft.com/office/drawing/2014/main" val="1929201856"/>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a:ln>
                            <a:noFill/>
                          </a:ln>
                          <a:solidFill>
                            <a:schemeClr val="tx1"/>
                          </a:solidFill>
                          <a:effectLst/>
                          <a:latin typeface="Arial" charset="0"/>
                          <a:ea typeface="+mn-ea"/>
                          <a:cs typeface="Arial" charset="0"/>
                        </a:rPr>
                        <a:t>Salut à notre père abba Antoine,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a:ln>
                            <a:noFill/>
                          </a:ln>
                          <a:solidFill>
                            <a:schemeClr val="tx1"/>
                          </a:solidFill>
                          <a:effectLst/>
                          <a:latin typeface="Arial" charset="0"/>
                          <a:ea typeface="+mn-ea"/>
                          <a:cs typeface="Arial" charset="0"/>
                        </a:rPr>
                        <a:t>la lanterne du monachisme.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a:ln>
                            <a:noFill/>
                          </a:ln>
                          <a:solidFill>
                            <a:schemeClr val="tx1"/>
                          </a:solidFill>
                          <a:effectLst/>
                          <a:latin typeface="Arial" charset="0"/>
                          <a:ea typeface="+mn-ea"/>
                          <a:cs typeface="Arial" charset="0"/>
                        </a:rPr>
                        <a:t>Salut à notre père abba Paul,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a:ln>
                            <a:noFill/>
                          </a:ln>
                          <a:solidFill>
                            <a:schemeClr val="tx1"/>
                          </a:solidFill>
                          <a:effectLst/>
                          <a:latin typeface="Arial" charset="0"/>
                          <a:ea typeface="+mn-ea"/>
                          <a:cs typeface="Arial" charset="0"/>
                        </a:rPr>
                        <a:t>le bien-aimé du Christ. </a:t>
                      </a:r>
                      <a:endParaRPr kumimoji="0" lang="en-US" sz="3200" b="0" i="0" u="none" strike="noStrike" kern="1200" cap="none" normalizeH="0" baseline="0" dirty="0">
                        <a:ln>
                          <a:noFill/>
                        </a:ln>
                        <a:solidFill>
                          <a:schemeClr val="tx1"/>
                        </a:solidFill>
                        <a:effectLst/>
                        <a:latin typeface="Arial" charset="0"/>
                        <a:ea typeface="+mn-ea"/>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a:t>
                      </a:r>
                      <a:r>
                        <a:rPr kumimoji="0" lang="fr-FR"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أنطونيوس،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سراج الرهبنة</a:t>
                      </a:r>
                      <a:r>
                        <a:rPr kumimoji="0" lang="ar-EG" sz="3700" b="0" i="0" u="none" strike="noStrike" cap="none" normalizeH="0" baseline="0" noProof="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 أنبا بولا،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حبيب المسيح.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a:t>
                      </a:r>
                      <a:r>
                        <a:rPr kumimoji="0" lang="en-US" sz="5300" b="0" i="0" u="none" strike="noStrike" cap="none" normalizeH="0" baseline="0" dirty="0" err="1">
                          <a:ln>
                            <a:noFill/>
                          </a:ln>
                          <a:solidFill>
                            <a:srgbClr val="FFFF00"/>
                          </a:solidFill>
                          <a:effectLst/>
                          <a:latin typeface="Coptic1" pitchFamily="2" charset="0"/>
                          <a:cs typeface="Arial" charset="0"/>
                        </a:rPr>
                        <a:t>Antwnioc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piq</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bc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metmona,oc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Paule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pimenrit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D4734E6A-5D4D-9258-CAF3-58D70F2A3825}"/>
              </a:ext>
            </a:extLst>
          </p:cNvPr>
          <p:cNvGraphicFramePr>
            <a:graphicFrameLocks noGrp="1"/>
          </p:cNvGraphicFramePr>
          <p:nvPr>
            <p:extLst>
              <p:ext uri="{D42A27DB-BD31-4B8C-83A1-F6EECF244321}">
                <p14:modId xmlns:p14="http://schemas.microsoft.com/office/powerpoint/2010/main" val="4106261342"/>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CA" sz="2400" b="0" i="0" u="none" strike="noStrike" kern="1200" cap="none" spc="0" normalizeH="0" baseline="0" noProof="0">
                          <a:ln>
                            <a:noFill/>
                          </a:ln>
                          <a:solidFill>
                            <a:srgbClr val="FFFFFF"/>
                          </a:solidFill>
                          <a:effectLst/>
                          <a:uLnTx/>
                          <a:uFillTx/>
                          <a:latin typeface="Arial" charset="0"/>
                          <a:ea typeface="+mn-ea"/>
                          <a:cs typeface="Arial" charset="0"/>
                        </a:rPr>
                        <a:t>St. Antoine &amp; St. Paul - </a:t>
                      </a:r>
                      <a:r>
                        <a:rPr kumimoji="0" lang="ar-EG" sz="2400" b="0" i="0" u="none" strike="noStrike" kern="1200" cap="none" spc="0" normalizeH="0" baseline="0" noProof="0">
                          <a:ln>
                            <a:noFill/>
                          </a:ln>
                          <a:solidFill>
                            <a:srgbClr val="FFFFFF"/>
                          </a:solidFill>
                          <a:effectLst/>
                          <a:uLnTx/>
                          <a:uFillTx/>
                          <a:latin typeface="Arial" charset="0"/>
                          <a:ea typeface="+mn-ea"/>
                          <a:cs typeface="Arial" charset="0"/>
                        </a:rPr>
                        <a:t>أنبا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أنطونيوس وأنبا بولا</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5" name="AutoShape 36">
            <a:hlinkClick r:id="rId3" action="ppaction://hlinksldjump" highlightClick="1"/>
            <a:extLst>
              <a:ext uri="{FF2B5EF4-FFF2-40B4-BE49-F238E27FC236}">
                <a16:creationId xmlns:a16="http://schemas.microsoft.com/office/drawing/2014/main" id="{AB0ACBBD-B544-64E6-1063-031D3F193498}"/>
              </a:ext>
            </a:extLst>
          </p:cNvPr>
          <p:cNvSpPr>
            <a:spLocks noChangeArrowheads="1"/>
          </p:cNvSpPr>
          <p:nvPr/>
        </p:nvSpPr>
        <p:spPr bwMode="auto">
          <a:xfrm>
            <a:off x="10464800" y="6096000"/>
            <a:ext cx="1727200" cy="76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Bef>
                <a:spcPct val="0"/>
              </a:spcBef>
              <a:spcAft>
                <a:spcPct val="0"/>
              </a:spcAft>
              <a:defRPr/>
            </a:pPr>
            <a:r>
              <a:rPr lang="ar-EG" sz="2133" b="1">
                <a:solidFill>
                  <a:srgbClr val="FFFFFF"/>
                </a:solidFill>
                <a:latin typeface="Arial" charset="0"/>
                <a:cs typeface="Arial" charset="0"/>
              </a:rPr>
              <a:t>Conclusion</a:t>
            </a:r>
          </a:p>
          <a:p>
            <a:pPr algn="ctr" defTabSz="1219170" rtl="1" fontAlgn="base">
              <a:spcBef>
                <a:spcPct val="0"/>
              </a:spcBef>
              <a:spcAft>
                <a:spcPct val="0"/>
              </a:spcAft>
              <a:defRPr/>
            </a:pPr>
            <a:r>
              <a:rPr lang="ar-EG" sz="2667">
                <a:solidFill>
                  <a:srgbClr val="FFFFFF"/>
                </a:solidFill>
                <a:latin typeface="Arial" charset="0"/>
                <a:cs typeface="Arial" charset="0"/>
              </a:rPr>
              <a:t>الختام</a:t>
            </a:r>
            <a:endParaRPr lang="ar-EG" sz="2667" dirty="0">
              <a:solidFill>
                <a:srgbClr val="FFFFFF"/>
              </a:solidFill>
              <a:latin typeface="Arial" charset="0"/>
              <a:cs typeface="Arial" charset="0"/>
            </a:endParaRPr>
          </a:p>
        </p:txBody>
      </p:sp>
      <p:sp>
        <p:nvSpPr>
          <p:cNvPr id="8" name="AutoShape 15">
            <a:hlinkClick r:id="rId4" action="ppaction://hlinksldjump" highlightClick="1"/>
            <a:extLst>
              <a:ext uri="{FF2B5EF4-FFF2-40B4-BE49-F238E27FC236}">
                <a16:creationId xmlns:a16="http://schemas.microsoft.com/office/drawing/2014/main" id="{2E2A58A1-9F2B-55CA-53F2-6BF8BCC2A75E}"/>
              </a:ext>
            </a:extLst>
          </p:cNvPr>
          <p:cNvSpPr>
            <a:spLocks noChangeArrowheads="1"/>
          </p:cNvSpPr>
          <p:nvPr/>
        </p:nvSpPr>
        <p:spPr bwMode="auto">
          <a:xfrm>
            <a:off x="0" y="6186000"/>
            <a:ext cx="2540003" cy="6720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ar-EG" sz="2133">
                <a:solidFill>
                  <a:srgbClr val="FFFFFF"/>
                </a:solidFill>
                <a:latin typeface="Arial" charset="0"/>
                <a:cs typeface="Arial" charset="0"/>
              </a:rPr>
              <a:t>Le pape / l'évêque</a:t>
            </a:r>
          </a:p>
          <a:p>
            <a:pPr algn="ctr" defTabSz="1219170" rtl="1" fontAlgn="base">
              <a:spcAft>
                <a:spcPct val="0"/>
              </a:spcAft>
              <a:defRPr/>
            </a:pPr>
            <a:r>
              <a:rPr lang="ar-EG" sz="2133">
                <a:solidFill>
                  <a:srgbClr val="FFFFFF"/>
                </a:solidFill>
                <a:latin typeface="Arial"/>
                <a:cs typeface="Arial"/>
              </a:rPr>
              <a:t>البابا </a:t>
            </a:r>
            <a:r>
              <a:rPr lang="ar-EG" sz="2133">
                <a:solidFill>
                  <a:srgbClr val="FFFFFF"/>
                </a:solidFill>
                <a:latin typeface="Arial" charset="0"/>
                <a:cs typeface="Arial" charset="0"/>
              </a:rPr>
              <a:t>/ الأسقف</a:t>
            </a:r>
            <a:endParaRPr lang="ar-EG" sz="2133" dirty="0">
              <a:solidFill>
                <a:srgbClr val="FFFFFF"/>
              </a:solidFill>
              <a:latin typeface="Arial" charset="0"/>
              <a:cs typeface="Arial" charset="0"/>
            </a:endParaRPr>
          </a:p>
        </p:txBody>
      </p:sp>
    </p:spTree>
    <p:extLst>
      <p:ext uri="{BB962C8B-B14F-4D97-AF65-F5344CB8AC3E}">
        <p14:creationId xmlns:p14="http://schemas.microsoft.com/office/powerpoint/2010/main" val="38074181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10450-49A0-A24C-F41B-25E4D3329128}"/>
            </a:ext>
          </a:extLst>
        </p:cNvPr>
        <p:cNvGrpSpPr/>
        <p:nvPr/>
      </p:nvGrpSpPr>
      <p:grpSpPr>
        <a:xfrm>
          <a:off x="0" y="0"/>
          <a:ext cx="0" cy="0"/>
          <a:chOff x="0" y="0"/>
          <a:chExt cx="0" cy="0"/>
        </a:xfrm>
      </p:grpSpPr>
      <p:graphicFrame>
        <p:nvGraphicFramePr>
          <p:cNvPr id="5" name="Tableau 3">
            <a:extLst>
              <a:ext uri="{FF2B5EF4-FFF2-40B4-BE49-F238E27FC236}">
                <a16:creationId xmlns:a16="http://schemas.microsoft.com/office/drawing/2014/main" id="{71159B7F-AAA5-0476-AF52-7E0C966DAF6F}"/>
              </a:ext>
            </a:extLst>
          </p:cNvPr>
          <p:cNvGraphicFramePr>
            <a:graphicFrameLocks noGrp="1"/>
          </p:cNvGraphicFramePr>
          <p:nvPr>
            <p:extLst>
              <p:ext uri="{D42A27DB-BD31-4B8C-83A1-F6EECF244321}">
                <p14:modId xmlns:p14="http://schemas.microsoft.com/office/powerpoint/2010/main" val="2410269198"/>
              </p:ext>
            </p:extLst>
          </p:nvPr>
        </p:nvGraphicFramePr>
        <p:xfrm>
          <a:off x="2032000" y="89808"/>
          <a:ext cx="8128000" cy="51206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12064">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3200">
                          <a:solidFill>
                            <a:srgbClr val="FFFFFF"/>
                          </a:solidFill>
                          <a:latin typeface="Arial" charset="0"/>
                          <a:cs typeface="Arial" charset="0"/>
                        </a:rPr>
                        <a:t>Conclusion - </a:t>
                      </a:r>
                      <a:r>
                        <a:rPr kumimoji="0" lang="ar-EG" sz="2400" b="0" i="0" u="none" strike="noStrike" kern="1200" cap="none" spc="0" normalizeH="0" baseline="0" noProof="0">
                          <a:ln>
                            <a:noFill/>
                          </a:ln>
                          <a:solidFill>
                            <a:srgbClr val="FFFFFF"/>
                          </a:solidFill>
                          <a:effectLst/>
                          <a:uLnTx/>
                          <a:uFillTx/>
                          <a:latin typeface="Arial" charset="0"/>
                          <a:ea typeface="+mn-ea"/>
                          <a:cs typeface="Arial" charset="0"/>
                        </a:rPr>
                        <a:t>الختام</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graphicFrame>
        <p:nvGraphicFramePr>
          <p:cNvPr id="2" name="Group 22">
            <a:extLst>
              <a:ext uri="{FF2B5EF4-FFF2-40B4-BE49-F238E27FC236}">
                <a16:creationId xmlns:a16="http://schemas.microsoft.com/office/drawing/2014/main" id="{2A9F7ADA-ABE7-A088-96AF-843E512542EF}"/>
              </a:ext>
            </a:extLst>
          </p:cNvPr>
          <p:cNvGraphicFramePr>
            <a:graphicFrameLocks noGrp="1"/>
          </p:cNvGraphicFramePr>
          <p:nvPr>
            <p:extLst>
              <p:ext uri="{D42A27DB-BD31-4B8C-83A1-F6EECF244321}">
                <p14:modId xmlns:p14="http://schemas.microsoft.com/office/powerpoint/2010/main" val="4083617577"/>
              </p:ext>
            </p:extLst>
          </p:nvPr>
        </p:nvGraphicFramePr>
        <p:xfrm>
          <a:off x="0" y="521543"/>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085150834"/>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Par les intercessions, de la mère de Dieu, Sainte Marie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Ô Seigneur, accorde-nous la rémission de nos péchés.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بِشَفَاعَاتِ،</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وَالِدَةِ الإِلَهِ الْقِدِّيسَةِ مَرْيَمَ،</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يَا رَبُّ أَنْعِمْ لَنَا،</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بِمَغْفِرَةِ خَطَايَانَا. </a:t>
                      </a:r>
                      <a:endParaRPr kumimoji="0" lang="ar-EG"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0" i="0" u="none" strike="noStrike" cap="none" normalizeH="0" baseline="0">
                          <a:ln>
                            <a:noFill/>
                          </a:ln>
                          <a:solidFill>
                            <a:srgbClr val="FFFF00"/>
                          </a:solidFill>
                          <a:effectLst/>
                          <a:latin typeface="Coptic1" pitchFamily="2" charset="0"/>
                          <a:cs typeface="Arial" charset="0"/>
                        </a:rPr>
                        <a:t>Hiten nip~recbia~ : </a:t>
                      </a:r>
                      <a:br>
                        <a:rPr kumimoji="0" lang="en-US" sz="5300" b="0" i="0" u="none" strike="noStrike" cap="none" normalizeH="0" baseline="0">
                          <a:ln>
                            <a:noFill/>
                          </a:ln>
                          <a:solidFill>
                            <a:srgbClr val="FFFF00"/>
                          </a:solidFill>
                          <a:effectLst/>
                          <a:latin typeface="Coptic1" pitchFamily="2" charset="0"/>
                          <a:cs typeface="Arial" charset="0"/>
                        </a:rPr>
                      </a:br>
                      <a:r>
                        <a:rPr kumimoji="0" lang="en-US" sz="5300" b="0" i="0" u="none" strike="noStrike" cap="none" normalizeH="0" baseline="0">
                          <a:ln>
                            <a:noFill/>
                          </a:ln>
                          <a:solidFill>
                            <a:srgbClr val="FFFF00"/>
                          </a:solidFill>
                          <a:effectLst/>
                          <a:latin typeface="Coptic1" pitchFamily="2" charset="0"/>
                          <a:cs typeface="Arial" charset="0"/>
                        </a:rPr>
                        <a:t>n~te ]Yeo~tokoc e~youab Maria~ : p~{oic a~rih~mot nan : </a:t>
                      </a:r>
                      <a:br>
                        <a:rPr kumimoji="0" lang="en-US" sz="5300" b="0" i="0" u="none" strike="noStrike" cap="none" normalizeH="0" baseline="0">
                          <a:ln>
                            <a:noFill/>
                          </a:ln>
                          <a:solidFill>
                            <a:srgbClr val="FFFF00"/>
                          </a:solidFill>
                          <a:effectLst/>
                          <a:latin typeface="Coptic1" pitchFamily="2" charset="0"/>
                          <a:cs typeface="Arial" charset="0"/>
                        </a:rPr>
                      </a:br>
                      <a:r>
                        <a:rPr kumimoji="0" lang="en-US" sz="5300" b="0" i="0" u="none" strike="noStrike" cap="none" normalizeH="0" baseline="0">
                          <a:ln>
                            <a:noFill/>
                          </a:ln>
                          <a:solidFill>
                            <a:srgbClr val="FFFF00"/>
                          </a:solidFill>
                          <a:effectLst/>
                          <a:latin typeface="Coptic1" pitchFamily="2" charset="0"/>
                          <a:cs typeface="Arial" charset="0"/>
                        </a:rPr>
                        <a:t>m~pi,w e~bol n~te nennobi. </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54644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9A551-B356-6CD6-36AA-942C9BA572DF}"/>
            </a:ext>
          </a:extLst>
        </p:cNvPr>
        <p:cNvGrpSpPr/>
        <p:nvPr/>
      </p:nvGrpSpPr>
      <p:grpSpPr>
        <a:xfrm>
          <a:off x="0" y="0"/>
          <a:ext cx="0" cy="0"/>
          <a:chOff x="0" y="0"/>
          <a:chExt cx="0" cy="0"/>
        </a:xfrm>
      </p:grpSpPr>
      <p:graphicFrame>
        <p:nvGraphicFramePr>
          <p:cNvPr id="12551206" name="Group 38">
            <a:extLst>
              <a:ext uri="{FF2B5EF4-FFF2-40B4-BE49-F238E27FC236}">
                <a16:creationId xmlns:a16="http://schemas.microsoft.com/office/drawing/2014/main" id="{F6FC5240-AAD7-0882-5EC1-A59B6BB009EB}"/>
              </a:ext>
            </a:extLst>
          </p:cNvPr>
          <p:cNvGraphicFramePr>
            <a:graphicFrameLocks noGrp="1"/>
          </p:cNvGraphicFramePr>
          <p:nvPr>
            <p:extLst>
              <p:ext uri="{D42A27DB-BD31-4B8C-83A1-F6EECF244321}">
                <p14:modId xmlns:p14="http://schemas.microsoft.com/office/powerpoint/2010/main" val="1855848719"/>
              </p:ext>
            </p:extLst>
          </p:nvPr>
        </p:nvGraphicFramePr>
        <p:xfrm>
          <a:off x="0" y="-7252"/>
          <a:ext cx="12192000" cy="6467045"/>
        </p:xfrm>
        <a:graphic>
          <a:graphicData uri="http://schemas.openxmlformats.org/drawingml/2006/table">
            <a:tbl>
              <a:tblPr/>
              <a:tblGrid>
                <a:gridCol w="6597515">
                  <a:extLst>
                    <a:ext uri="{9D8B030D-6E8A-4147-A177-3AD203B41FA5}">
                      <a16:colId xmlns:a16="http://schemas.microsoft.com/office/drawing/2014/main" val="20000"/>
                    </a:ext>
                  </a:extLst>
                </a:gridCol>
                <a:gridCol w="5594485">
                  <a:extLst>
                    <a:ext uri="{9D8B030D-6E8A-4147-A177-3AD203B41FA5}">
                      <a16:colId xmlns:a16="http://schemas.microsoft.com/office/drawing/2014/main" val="825773660"/>
                    </a:ext>
                  </a:extLst>
                </a:gridCol>
              </a:tblGrid>
              <a:tr h="338598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Afin que nous Te louions</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avec Ton Père très bon</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et l’Esprit Saint, </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car Tu (vins / ressuscitas) et nous sauvas. Aie pitié de nous. </a:t>
                      </a:r>
                      <a:endParaRPr kumimoji="0" lang="fr-CA" sz="3200" b="1"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لِكَيْ نُسَبِّحَكَ،</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مَعَ أَبِيكَ الصَّالِحِ،</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وَالرُّوحِ الْقُدُسِ،</a:t>
                      </a:r>
                      <a:r>
                        <a:rPr kumimoji="0" lang="fr-FR" sz="3700" b="0" i="0" u="none" strike="noStrike" cap="none" normalizeH="0" baseline="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لِأَنَّكَ</a:t>
                      </a:r>
                      <a:r>
                        <a:rPr kumimoji="0" lang="fr-FR"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(أَتَيْتَ / قُمْتَ) وَخَلَّصْتَنَا.</a:t>
                      </a:r>
                      <a:r>
                        <a:rPr kumimoji="0" lang="fr-FR" sz="3700" b="0" i="0" u="none" strike="noStrike" cap="none" normalizeH="0" baseline="0">
                          <a:ln>
                            <a:noFill/>
                          </a:ln>
                          <a:solidFill>
                            <a:schemeClr val="tx1"/>
                          </a:solidFill>
                          <a:effectLst/>
                          <a:latin typeface="Arial" charset="0"/>
                          <a:cs typeface="Arial" charset="0"/>
                        </a:rPr>
                        <a:t> </a:t>
                      </a:r>
                      <a:r>
                        <a:rPr kumimoji="0" lang="ar-SA" sz="3700" b="0" i="0" u="none" strike="noStrike" cap="none" normalizeH="0" baseline="0">
                          <a:ln>
                            <a:noFill/>
                          </a:ln>
                          <a:solidFill>
                            <a:schemeClr val="tx1"/>
                          </a:solidFill>
                          <a:effectLst/>
                          <a:latin typeface="Arial" charset="0"/>
                          <a:cs typeface="Arial" charset="0"/>
                        </a:rPr>
                        <a:t>اِرْحَمْنَا. </a:t>
                      </a:r>
                      <a:endParaRPr kumimoji="0" lang="ar-S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81058">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a:ln>
                            <a:noFill/>
                          </a:ln>
                          <a:solidFill>
                            <a:srgbClr val="FFFF00"/>
                          </a:solidFill>
                          <a:effectLst/>
                          <a:latin typeface="Coptic1" pitchFamily="2" charset="0"/>
                          <a:cs typeface="Arial" charset="0"/>
                        </a:rPr>
                        <a:t>Eyrenhwc e~rok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a:ln>
                            <a:noFill/>
                          </a:ln>
                          <a:solidFill>
                            <a:srgbClr val="FFFF00"/>
                          </a:solidFill>
                          <a:effectLst/>
                          <a:latin typeface="Coptic1" pitchFamily="2" charset="0"/>
                          <a:cs typeface="Arial" charset="0"/>
                        </a:rPr>
                        <a:t>nem PekIwt n~a~gayoc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a:ln>
                            <a:noFill/>
                          </a:ln>
                          <a:solidFill>
                            <a:srgbClr val="FFFF00"/>
                          </a:solidFill>
                          <a:effectLst/>
                          <a:latin typeface="Coptic1" pitchFamily="2" charset="0"/>
                          <a:cs typeface="Arial" charset="0"/>
                        </a:rPr>
                        <a:t>nem piP~neuma E~youab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400" b="0" i="0" u="none" strike="noStrike" cap="none" normalizeH="0" baseline="0">
                          <a:ln>
                            <a:noFill/>
                          </a:ln>
                          <a:solidFill>
                            <a:srgbClr val="FFFF00"/>
                          </a:solidFill>
                          <a:effectLst/>
                          <a:latin typeface="Coptic1" pitchFamily="2" charset="0"/>
                          <a:cs typeface="Arial" charset="0"/>
                        </a:rPr>
                        <a:t>je (aki~ </a:t>
                      </a:r>
                      <a:r>
                        <a:rPr kumimoji="0" lang="en-US" sz="4400" b="0" i="0" u="none" strike="noStrike" cap="none" normalizeH="0" baseline="0">
                          <a:ln>
                            <a:noFill/>
                          </a:ln>
                          <a:solidFill>
                            <a:srgbClr val="FFFF00"/>
                          </a:solidFill>
                          <a:effectLst/>
                          <a:latin typeface="Arial" panose="020B0604020202020204" pitchFamily="34" charset="0"/>
                          <a:cs typeface="Arial" panose="020B0604020202020204" pitchFamily="34" charset="0"/>
                        </a:rPr>
                        <a:t>/</a:t>
                      </a:r>
                      <a:r>
                        <a:rPr kumimoji="0" lang="en-US" sz="4400" b="0" i="0" u="none" strike="noStrike" cap="none" normalizeH="0" baseline="0">
                          <a:ln>
                            <a:noFill/>
                          </a:ln>
                          <a:solidFill>
                            <a:srgbClr val="FFFF00"/>
                          </a:solidFill>
                          <a:effectLst/>
                          <a:latin typeface="Coptic1" pitchFamily="2" charset="0"/>
                          <a:cs typeface="Arial" charset="0"/>
                        </a:rPr>
                        <a:t> aktwnk) akcw] m~mon. Nai nan. </a:t>
                      </a:r>
                      <a:endParaRPr kumimoji="0" lang="en-US" sz="44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50653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B96B2-AB14-A9BC-05FB-A6575D349947}"/>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36C9A45E-F5EA-79C9-53A6-4D3C548C8EAC}"/>
              </a:ext>
            </a:extLst>
          </p:cNvPr>
          <p:cNvGraphicFramePr>
            <a:graphicFrameLocks noGrp="1"/>
          </p:cNvGraphicFramePr>
          <p:nvPr>
            <p:extLst>
              <p:ext uri="{D42A27DB-BD31-4B8C-83A1-F6EECF244321}">
                <p14:modId xmlns:p14="http://schemas.microsoft.com/office/powerpoint/2010/main" val="3278354880"/>
              </p:ext>
            </p:extLst>
          </p:nvPr>
        </p:nvGraphicFramePr>
        <p:xfrm>
          <a:off x="0" y="540000"/>
          <a:ext cx="12192000" cy="6074229"/>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07422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Pitié pour moi, mon Dieu, en Ton amour, selon Ta grande miséricorde, efface mon péché,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lave-moi tout entier de ma faute, et purifies-moi de mon offense.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Oui, je connais mon péché, ma faute est toujours devant moi,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contre Toi, Toi seul, j'ai péché, ce qui est mal à Tes yeux, je l'ai fait. </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ٱرْحَمْنِي يَا ٱللهُ كَعَظِيمِ رَحْمَتِكَ، وَكَمِثْلِ كَثْرَةِ رَأْفَاتِكَ تَمْحُو إِثْمِي. </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تَغْسِلُنِي كَثِيراً مِنْ إِثْمِي، وَمِنْ خَطِيئَتِي تُطَهِّرُنِي. </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لِأَنِّي أَنَا عَارِفٌ بِإِثْمِي، وَخَطِيئَتِي أَمَامِي فِي كُلِّ حِينٍ. </a:t>
                      </a:r>
                      <a:endParaRPr kumimoji="0" lang="fr-FR"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لَكَ وَحْدَكَ أَخْطَأْتُ، وَٱلشَّرَّ قُدَّامَكَ صَنَعْتُ.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 name="Tableau 3">
            <a:extLst>
              <a:ext uri="{FF2B5EF4-FFF2-40B4-BE49-F238E27FC236}">
                <a16:creationId xmlns:a16="http://schemas.microsoft.com/office/drawing/2014/main" id="{F5266E10-CB1D-6D21-67E1-72BAC0BF7793}"/>
              </a:ext>
            </a:extLst>
          </p:cNvPr>
          <p:cNvGraphicFramePr>
            <a:graphicFrameLocks noGrp="1"/>
          </p:cNvGraphicFramePr>
          <p:nvPr>
            <p:extLst>
              <p:ext uri="{D42A27DB-BD31-4B8C-83A1-F6EECF244321}">
                <p14:modId xmlns:p14="http://schemas.microsoft.com/office/powerpoint/2010/main" val="505805989"/>
              </p:ext>
            </p:extLst>
          </p:nvPr>
        </p:nvGraphicFramePr>
        <p:xfrm>
          <a:off x="2032000" y="0"/>
          <a:ext cx="8128000" cy="5400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540000">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fr-FR" sz="2800">
                          <a:solidFill>
                            <a:schemeClr val="tx1"/>
                          </a:solidFill>
                          <a:latin typeface="Arial" charset="0"/>
                          <a:cs typeface="Arial" charset="0"/>
                        </a:rPr>
                        <a:t>Psaume 50 - </a:t>
                      </a:r>
                      <a:r>
                        <a:rPr lang="ar-SA" sz="2800">
                          <a:solidFill>
                            <a:schemeClr val="tx1"/>
                          </a:solidFill>
                          <a:latin typeface="Arial" charset="0"/>
                          <a:cs typeface="Arial" charset="0"/>
                        </a:rPr>
                        <a:t>مزمور ٥٠</a:t>
                      </a:r>
                      <a:endParaRPr kumimoji="0" lang="en-CA" sz="2000" b="0" i="0" u="none" strike="noStrike" kern="1200" cap="none" spc="0" normalizeH="0" baseline="0" noProof="0" dirty="0">
                        <a:ln>
                          <a:noFill/>
                        </a:ln>
                        <a:solidFill>
                          <a:schemeClr val="tx1"/>
                        </a:solidFill>
                        <a:effectLst/>
                        <a:uLnTx/>
                        <a:uFillTx/>
                        <a:latin typeface="Arial" charset="0"/>
                        <a:ea typeface="+mn-ea"/>
                        <a:cs typeface="Arial" charset="0"/>
                      </a:endParaRPr>
                    </a:p>
                  </a:txBody>
                  <a:tcPr marL="121920" marR="121920" marT="60960" marB="6096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944611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DA57D-E75E-B64B-A852-A5A186990B57}"/>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93E8E2C1-C9EE-5E0C-42EB-572450093919}"/>
              </a:ext>
            </a:extLst>
          </p:cNvPr>
          <p:cNvGraphicFramePr>
            <a:graphicFrameLocks noGrp="1"/>
          </p:cNvGraphicFramePr>
          <p:nvPr>
            <p:extLst>
              <p:ext uri="{D42A27DB-BD31-4B8C-83A1-F6EECF244321}">
                <p14:modId xmlns:p14="http://schemas.microsoft.com/office/powerpoint/2010/main" val="3486840135"/>
              </p:ext>
            </p:extLst>
          </p:nvPr>
        </p:nvGraphicFramePr>
        <p:xfrm>
          <a:off x="0" y="0"/>
          <a:ext cx="12192000" cy="6858000"/>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Ainsi Tu peux parler et montrer Ta justice, être juge et montrer Ta victoire.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Moi je suis né dans la faute, j’étais pécheur dès le sein de ma mère.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Mais Tu veux au fond de moi la vérité ; dans le secret Tu m'apprends la sagesse.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Purifies-moi avec l'hysope et je serai pur ; lave-moi et je serai blanc, plus que la neige. </a:t>
                      </a:r>
                      <a:endParaRPr kumimoji="0" lang="fr-FR"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لِكَيْ تَتَبَرَّرَ فِي أَقْوَالِكَ، وَتَغْلِبَ إِذَا حُوكِمْتَ.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لِأَنِّي هَا أَنَذَا بِٱلْإِثْمِ حُبِلَ بِي، وَبِٱلْخَطَايَا وَلَدَتْنِي أُمِّي.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لِأَنَّكَ هٰكَذَا قَدْ أَحْبَبْتَ ٱلْحَقَّ، إِذْ أَوْضَحْتَ لِي غَوَامِضَ حِكْمَتِكَ وَمَسْتُورَاتِهَا.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تَنْضَحُ عَلَيَّ بِزُوفَاكَ فَأَطَهَّرُ، تَغْسِلُنِي فَأَبْيَضُّ أَكْثَرَ مِنَ ٱلثَّلْجِ.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6614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7A160-4DB3-900F-AE66-06CFAA2097F3}"/>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80A3ECC4-21F2-64CB-F7E3-6790425DBD8C}"/>
              </a:ext>
            </a:extLst>
          </p:cNvPr>
          <p:cNvGraphicFramePr>
            <a:graphicFrameLocks noGrp="1"/>
          </p:cNvGraphicFramePr>
          <p:nvPr>
            <p:extLst>
              <p:ext uri="{D42A27DB-BD31-4B8C-83A1-F6EECF244321}">
                <p14:modId xmlns:p14="http://schemas.microsoft.com/office/powerpoint/2010/main" val="2898303639"/>
              </p:ext>
            </p:extLst>
          </p:nvPr>
        </p:nvGraphicFramePr>
        <p:xfrm>
          <a:off x="1" y="0"/>
          <a:ext cx="12192002" cy="6489291"/>
        </p:xfrm>
        <a:graphic>
          <a:graphicData uri="http://schemas.openxmlformats.org/drawingml/2006/table">
            <a:tbl>
              <a:tblPr/>
              <a:tblGrid>
                <a:gridCol w="6312311">
                  <a:extLst>
                    <a:ext uri="{9D8B030D-6E8A-4147-A177-3AD203B41FA5}">
                      <a16:colId xmlns:a16="http://schemas.microsoft.com/office/drawing/2014/main" val="20001"/>
                    </a:ext>
                  </a:extLst>
                </a:gridCol>
                <a:gridCol w="5879691">
                  <a:extLst>
                    <a:ext uri="{9D8B030D-6E8A-4147-A177-3AD203B41FA5}">
                      <a16:colId xmlns:a16="http://schemas.microsoft.com/office/drawing/2014/main" val="20002"/>
                    </a:ext>
                  </a:extLst>
                </a:gridCol>
              </a:tblGrid>
              <a:tr h="64892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Fais que j'entende les chants et la fête : ils danseront les os que Tu broyais.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Détourne Ta Face de mes fautes, enlève tous mes péchés.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Créé en moi un cœur pur, ô mon Dieu, renouvelles et raffermis au fond de moi mon esprit.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Ne me chasses pas loin de Ta face, ne me reprends Ton Esprit Saint. </a:t>
                      </a:r>
                      <a:endPar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a:ln>
                            <a:noFill/>
                          </a:ln>
                          <a:solidFill>
                            <a:schemeClr val="tx1"/>
                          </a:solidFill>
                          <a:effectLst/>
                          <a:latin typeface="Arial" panose="020B0604020202020204" pitchFamily="34" charset="0"/>
                          <a:cs typeface="+mn-cs"/>
                        </a:rPr>
                        <a:t>تُسْمِعُنِي سُرُوراً وَفَرَحاً، فَتَبْتَهِجَ ٱلْعِظَامُ ٱلْمُتَوَاضِعَةُ. </a:t>
                      </a:r>
                      <a:endParaRPr kumimoji="0" lang="fr-FR" sz="44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a:ln>
                            <a:noFill/>
                          </a:ln>
                          <a:solidFill>
                            <a:schemeClr val="tx1"/>
                          </a:solidFill>
                          <a:effectLst/>
                          <a:latin typeface="Arial" panose="020B0604020202020204" pitchFamily="34" charset="0"/>
                          <a:cs typeface="+mn-cs"/>
                        </a:rPr>
                        <a:t>ٱصْرِفْ وَجْهَكَ عَنْ خَطَايَايَ، وَٱمْحُ كُلَّ آثَامِي. </a:t>
                      </a:r>
                      <a:endParaRPr kumimoji="0" lang="fr-FR" sz="44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a:ln>
                            <a:noFill/>
                          </a:ln>
                          <a:solidFill>
                            <a:schemeClr val="tx1"/>
                          </a:solidFill>
                          <a:effectLst/>
                          <a:latin typeface="Arial" panose="020B0604020202020204" pitchFamily="34" charset="0"/>
                          <a:cs typeface="+mn-cs"/>
                        </a:rPr>
                        <a:t>قَلْباً نَقِيّاً ٱخْلُقْ فِيَّ يَا ٱللهُ، وَرُوحاً مُسْتَقِيماً جَدِّدْ فِي أَحْشَائِي. </a:t>
                      </a:r>
                      <a:endParaRPr kumimoji="0" lang="fr-FR" sz="44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400" b="0" i="0" u="none" strike="noStrike" cap="none" normalizeH="0" baseline="0">
                          <a:ln>
                            <a:noFill/>
                          </a:ln>
                          <a:solidFill>
                            <a:schemeClr val="tx1"/>
                          </a:solidFill>
                          <a:effectLst/>
                          <a:latin typeface="Arial" panose="020B0604020202020204" pitchFamily="34" charset="0"/>
                          <a:cs typeface="+mn-cs"/>
                        </a:rPr>
                        <a:t>لَا تَطْرَحْنِي مِنْ قُدَّامِ وَجْهِكَ، وَرُوحَكَ ٱلْقُدُّوسَ لَا تَنْزِعْهُ مِنِّي. </a:t>
                      </a:r>
                      <a:endParaRPr kumimoji="0" lang="en-US" sz="4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47971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7D3AE-F8A7-DF6F-5E10-218781A6F70D}"/>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EF16A4F3-94D9-2690-B730-E91FB09191C8}"/>
              </a:ext>
            </a:extLst>
          </p:cNvPr>
          <p:cNvGraphicFramePr>
            <a:graphicFrameLocks noGrp="1"/>
          </p:cNvGraphicFramePr>
          <p:nvPr>
            <p:extLst>
              <p:ext uri="{D42A27DB-BD31-4B8C-83A1-F6EECF244321}">
                <p14:modId xmlns:p14="http://schemas.microsoft.com/office/powerpoint/2010/main" val="440464757"/>
              </p:ext>
            </p:extLst>
          </p:nvPr>
        </p:nvGraphicFramePr>
        <p:xfrm>
          <a:off x="1" y="0"/>
          <a:ext cx="12192002" cy="6858000"/>
        </p:xfrm>
        <a:graphic>
          <a:graphicData uri="http://schemas.openxmlformats.org/drawingml/2006/table">
            <a:tbl>
              <a:tblPr/>
              <a:tblGrid>
                <a:gridCol w="6363479">
                  <a:extLst>
                    <a:ext uri="{9D8B030D-6E8A-4147-A177-3AD203B41FA5}">
                      <a16:colId xmlns:a16="http://schemas.microsoft.com/office/drawing/2014/main" val="20001"/>
                    </a:ext>
                  </a:extLst>
                </a:gridCol>
                <a:gridCol w="5828523">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Rends-moi la joie d’être sauvé ; que l’esprit généreux me soutienne.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Aux pécheurs j’enseignerai Tes chemins ; vers Toi, reviendront les égarés.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Libère-moi du sang versé, Dieu, mon Dieu sauveur, et ma langue acclamera Ta justice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a:ln>
                            <a:noFill/>
                          </a:ln>
                          <a:solidFill>
                            <a:schemeClr val="tx1"/>
                          </a:solidFill>
                          <a:effectLst/>
                          <a:latin typeface="Arial" panose="020B0604020202020204" pitchFamily="34" charset="0"/>
                          <a:cs typeface="Arial" panose="020B0604020202020204" pitchFamily="34" charset="0"/>
                        </a:rPr>
                        <a:t>Seigneur, ouvre mes lèvres, et ma bouche proclamera Ta louange. </a:t>
                      </a:r>
                      <a:endParaRPr kumimoji="0" lang="fr-FR"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ٱمْنَحْنِي بَهْجَةَ خَلَاصِكَ، وَبِرُوحٍ رِئَاسِيٍّ ٱعْضُدْنِي.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فَأُعَلِّمَ ٱلْأَثَمَةَ طُرُقَكَ، وَٱلْمُنَافِقُونَ إِلَيْكَ يَرْجِعُونَ.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نَجِّنِي مِنَ ٱلدِّمَاءِ يَا ٱللهُ، إِلَهَ خَلَاصِي، فَيَبْتَهِجَ لِسَانِي بِعَدْلِكَ.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panose="020B0604020202020204" pitchFamily="34" charset="0"/>
                          <a:cs typeface="+mn-cs"/>
                        </a:rPr>
                        <a:t>يَا رَبِّ ٱفْتَحْ شَفَتَيَّ، فَيُخْبِرَ فَمِي بِتَسْبِحَتِكَ. </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48274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BCFAE-2E09-4D6C-1BEF-35E3D57887F4}"/>
            </a:ext>
          </a:extLst>
        </p:cNvPr>
        <p:cNvGrpSpPr/>
        <p:nvPr/>
      </p:nvGrpSpPr>
      <p:grpSpPr>
        <a:xfrm>
          <a:off x="0" y="0"/>
          <a:ext cx="0" cy="0"/>
          <a:chOff x="0" y="0"/>
          <a:chExt cx="0" cy="0"/>
        </a:xfrm>
      </p:grpSpPr>
      <p:graphicFrame>
        <p:nvGraphicFramePr>
          <p:cNvPr id="12400656" name="Group 16">
            <a:extLst>
              <a:ext uri="{FF2B5EF4-FFF2-40B4-BE49-F238E27FC236}">
                <a16:creationId xmlns:a16="http://schemas.microsoft.com/office/drawing/2014/main" id="{0D758EC0-7E25-2F62-322F-CF381C832039}"/>
              </a:ext>
            </a:extLst>
          </p:cNvPr>
          <p:cNvGraphicFramePr>
            <a:graphicFrameLocks noGrp="1"/>
          </p:cNvGraphicFramePr>
          <p:nvPr>
            <p:extLst>
              <p:ext uri="{D42A27DB-BD31-4B8C-83A1-F6EECF244321}">
                <p14:modId xmlns:p14="http://schemas.microsoft.com/office/powerpoint/2010/main" val="2604288088"/>
              </p:ext>
            </p:extLst>
          </p:nvPr>
        </p:nvGraphicFramePr>
        <p:xfrm>
          <a:off x="0" y="0"/>
          <a:ext cx="12192000" cy="6516624"/>
        </p:xfrm>
        <a:graphic>
          <a:graphicData uri="http://schemas.openxmlformats.org/drawingml/2006/table">
            <a:tbl>
              <a:tblPr/>
              <a:tblGrid>
                <a:gridCol w="6134100">
                  <a:extLst>
                    <a:ext uri="{9D8B030D-6E8A-4147-A177-3AD203B41FA5}">
                      <a16:colId xmlns:a16="http://schemas.microsoft.com/office/drawing/2014/main" val="20001"/>
                    </a:ext>
                  </a:extLst>
                </a:gridCol>
                <a:gridCol w="6057900">
                  <a:extLst>
                    <a:ext uri="{9D8B030D-6E8A-4147-A177-3AD203B41FA5}">
                      <a16:colId xmlns:a16="http://schemas.microsoft.com/office/drawing/2014/main" val="20002"/>
                    </a:ext>
                  </a:extLst>
                </a:gridCol>
              </a:tblGrid>
              <a:tr h="65166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a:ln>
                            <a:noFill/>
                          </a:ln>
                          <a:solidFill>
                            <a:schemeClr val="tx1"/>
                          </a:solidFill>
                          <a:effectLst/>
                          <a:latin typeface="Arial" panose="020B0604020202020204" pitchFamily="34" charset="0"/>
                          <a:cs typeface="Arial" panose="020B0604020202020204" pitchFamily="34" charset="0"/>
                        </a:rPr>
                        <a:t>Si j’offre un sacrifice, Tu n’en veux pas, Tu n’acceptes pas d’holocauste.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a:ln>
                            <a:noFill/>
                          </a:ln>
                          <a:solidFill>
                            <a:schemeClr val="tx1"/>
                          </a:solidFill>
                          <a:effectLst/>
                          <a:latin typeface="Arial" panose="020B0604020202020204" pitchFamily="34" charset="0"/>
                          <a:cs typeface="Arial" panose="020B0604020202020204" pitchFamily="34" charset="0"/>
                        </a:rPr>
                        <a:t>Le sacrifice qui plaît à Dieu, c’est un esprit brisé ; Tu ne repousses pas, ô mon Dieu, un cœur brisé et broyé.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a:ln>
                            <a:noFill/>
                          </a:ln>
                          <a:solidFill>
                            <a:schemeClr val="tx1"/>
                          </a:solidFill>
                          <a:effectLst/>
                          <a:latin typeface="Arial" panose="020B0604020202020204" pitchFamily="34" charset="0"/>
                          <a:cs typeface="Arial" panose="020B0604020202020204" pitchFamily="34" charset="0"/>
                        </a:rPr>
                        <a:t>Accorde à Sion le bonheur, relève les murs de Jérusalem.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100" b="0" i="0" u="none" strike="noStrike" cap="none" normalizeH="0" baseline="0">
                          <a:ln>
                            <a:noFill/>
                          </a:ln>
                          <a:solidFill>
                            <a:schemeClr val="tx1"/>
                          </a:solidFill>
                          <a:effectLst/>
                          <a:latin typeface="Arial" panose="020B0604020202020204" pitchFamily="34" charset="0"/>
                          <a:cs typeface="Arial" panose="020B0604020202020204" pitchFamily="34" charset="0"/>
                        </a:rPr>
                        <a:t>Alors Tu accepteras de justes sacrifices, oblations et holocaustes ; alors on offrira des taureaux sur Ton Autel. </a:t>
                      </a:r>
                      <a:r>
                        <a:rPr kumimoji="0" lang="fr-FR" sz="3100" b="1" i="1" u="none" strike="noStrike" cap="none" normalizeH="0" baseline="0">
                          <a:ln>
                            <a:noFill/>
                          </a:ln>
                          <a:solidFill>
                            <a:srgbClr val="FF9900"/>
                          </a:solidFill>
                          <a:effectLst/>
                          <a:latin typeface="Dco" pitchFamily="2" charset="0"/>
                          <a:cs typeface="Arial" panose="020B0604020202020204" pitchFamily="34" charset="0"/>
                        </a:rPr>
                        <a:t>Alléluia. </a:t>
                      </a:r>
                      <a:endParaRPr kumimoji="0" lang="fr-FR" sz="3100" b="1" i="1" u="none" strike="noStrike" cap="none" normalizeH="0" baseline="0" dirty="0">
                        <a:ln>
                          <a:noFill/>
                        </a:ln>
                        <a:solidFill>
                          <a:srgbClr val="FF9900"/>
                        </a:solidFill>
                        <a:effectLst/>
                        <a:latin typeface="Dco" pitchFamily="2" charset="0"/>
                        <a:cs typeface="Arial" panose="020B0604020202020204"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panose="020B0604020202020204" pitchFamily="34" charset="0"/>
                          <a:cs typeface="+mn-cs"/>
                        </a:rPr>
                        <a:t>لِأَنَّكَ لَوْ آثَرْتَ ٱلذَّبِيحَةَ لَكُنْتُ ٱلْآنَ أُعْطِي، وَلَكِنَّكَ لَا تُسَرُّ بِٱلْمُحْرَقَاتِ.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panose="020B0604020202020204" pitchFamily="34" charset="0"/>
                          <a:cs typeface="+mn-cs"/>
                        </a:rPr>
                        <a:t>فَٱلذَّبِيحَةُ لِلَّهِ رُوحٌ مُنْسَحِقَ. ٱلْقَلْبُ ٱلْمُنْكَسِرُ وَٱلْمُتَوَاضِعُ لَا يَرْذُلُهُ ٱللهُ.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panose="020B0604020202020204" pitchFamily="34" charset="0"/>
                          <a:cs typeface="+mn-cs"/>
                        </a:rPr>
                        <a:t>أَنْعِمْ يَا رَبُّ بِمَسَرَّتِكَ عَلَى صِهْيَوْنَ، وَلْتُبْنَ أَسْوَارُ أُورُشَلِيمَ. </a:t>
                      </a:r>
                      <a:endParaRPr kumimoji="0" lang="fr-FR" sz="4300" b="0" i="0" u="none" strike="noStrike" cap="none" normalizeH="0" baseline="0">
                        <a:ln>
                          <a:noFill/>
                        </a:ln>
                        <a:solidFill>
                          <a:schemeClr val="tx1"/>
                        </a:solidFill>
                        <a:effectLst/>
                        <a:latin typeface="Arial" panose="020B0604020202020204" pitchFamily="34" charset="0"/>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a:ln>
                            <a:noFill/>
                          </a:ln>
                          <a:solidFill>
                            <a:schemeClr val="tx1"/>
                          </a:solidFill>
                          <a:effectLst/>
                          <a:latin typeface="Arial" panose="020B0604020202020204" pitchFamily="34" charset="0"/>
                          <a:cs typeface="+mn-cs"/>
                        </a:rPr>
                        <a:t>حِينَئِذٍ تُسَرُّ بِذَبَائِحِ ٱلْعَدْلِ، قُرْبَاناً وَمُحْرَقَاتٍ. حِينَئِذٍ يُقَرِّبُونَ عَلَى مَذَابِحِكَ ٱلْعُجُولَ. </a:t>
                      </a:r>
                      <a:r>
                        <a:rPr kumimoji="0" lang="ar-AE" sz="4300" b="1" i="1" u="none" strike="noStrike" cap="none" normalizeH="0" baseline="0">
                          <a:ln>
                            <a:noFill/>
                          </a:ln>
                          <a:solidFill>
                            <a:srgbClr val="FF9900"/>
                          </a:solidFill>
                          <a:effectLst/>
                          <a:latin typeface="Arial" panose="020B0604020202020204" pitchFamily="34" charset="0"/>
                          <a:cs typeface="Arial" panose="020B0604020202020204" pitchFamily="34" charset="0"/>
                        </a:rPr>
                        <a:t>هَلِّلُويا. </a:t>
                      </a:r>
                      <a:endParaRPr kumimoji="0" lang="en-US" sz="4300" b="1" i="1" u="none" strike="noStrike" cap="none" normalizeH="0" baseline="0" dirty="0">
                        <a:ln>
                          <a:noFill/>
                        </a:ln>
                        <a:solidFill>
                          <a:srgbClr val="FF9900"/>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91932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95B0C-206D-26E0-7E0D-B6DE12664FA1}"/>
            </a:ext>
          </a:extLst>
        </p:cNvPr>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E4FAC93F-0933-87DC-2578-74BAEDD897B2}"/>
              </a:ext>
            </a:extLst>
          </p:cNvPr>
          <p:cNvGraphicFramePr>
            <a:graphicFrameLocks/>
          </p:cNvGraphicFramePr>
          <p:nvPr>
            <p:extLst>
              <p:ext uri="{D42A27DB-BD31-4B8C-83A1-F6EECF244321}">
                <p14:modId xmlns:p14="http://schemas.microsoft.com/office/powerpoint/2010/main" val="3199778500"/>
              </p:ext>
            </p:extLst>
          </p:nvPr>
        </p:nvGraphicFramePr>
        <p:xfrm>
          <a:off x="0" y="134703"/>
          <a:ext cx="12192001" cy="6345936"/>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63459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chemeClr val="tx1"/>
                          </a:solidFill>
                          <a:effectLst/>
                          <a:latin typeface="Avva_Marcos" panose="04020500000000000000" pitchFamily="82" charset="0"/>
                          <a:cs typeface="Arial" charset="0"/>
                        </a:rPr>
                        <a:t>D</a:t>
                      </a:r>
                      <a:r>
                        <a:rPr kumimoji="0" lang="en-US" sz="4000" b="0" i="0" u="none" strike="noStrike" cap="none" normalizeH="0" baseline="0">
                          <a:ln>
                            <a:noFill/>
                          </a:ln>
                          <a:solidFill>
                            <a:schemeClr val="tx1"/>
                          </a:solidFill>
                          <a:effectLst/>
                          <a:latin typeface="CS New Athanasius" panose="020B0500000000000000" pitchFamily="34" charset="0"/>
                          <a:cs typeface="Arial" charset="0"/>
                        </a:rPr>
                        <a:t>oxa ci `o :eoc `ymwn.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CS New Athanasius" panose="020B0500000000000000"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chemeClr val="tx1"/>
                          </a:solidFill>
                          <a:effectLst/>
                          <a:latin typeface="CS New Athanasius" panose="020B0500000000000000" pitchFamily="34" charset="0"/>
                          <a:cs typeface="Arial" charset="0"/>
                        </a:rPr>
                        <a:t>Doxa Patri ke `Ui`w @ ke `agi`w `Pneumati @ ke nun ke `a`i @ ke ic touc `e`wnac twn `e`wnwn @ `amyn @ `allyloui`a. </a:t>
                      </a:r>
                      <a:endParaRPr kumimoji="0" lang="en-US" sz="4000" b="0" i="0" u="none" strike="noStrike" cap="none" normalizeH="0" baseline="0" dirty="0">
                        <a:ln>
                          <a:noFill/>
                        </a:ln>
                        <a:solidFill>
                          <a:schemeClr val="tx1"/>
                        </a:solidFill>
                        <a:effectLst/>
                        <a:latin typeface="CS New Athanasius" panose="020B0500000000000000"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panose="020B0604020202020204" pitchFamily="34" charset="0"/>
                          <a:cs typeface="Arial" charset="0"/>
                        </a:rPr>
                        <a:t>Gloire soit à notre Dieu.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a:ln>
                          <a:noFill/>
                        </a:ln>
                        <a:solidFill>
                          <a:schemeClr val="tx1"/>
                        </a:solidFill>
                        <a:effectLst/>
                        <a:latin typeface="Arial" panose="020B0604020202020204"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a:ln>
                            <a:noFill/>
                          </a:ln>
                          <a:solidFill>
                            <a:schemeClr val="tx1"/>
                          </a:solidFill>
                          <a:effectLst/>
                          <a:latin typeface="Arial" panose="020B0604020202020204" pitchFamily="34" charset="0"/>
                          <a:cs typeface="Arial" charset="0"/>
                        </a:rPr>
                        <a:t>Gloire au Père, au Fils et au Saint Esprit ; maintenant et toujours et dans les siècles des siècles, amen, alléluia. </a:t>
                      </a:r>
                      <a:endParaRPr kumimoji="0" lang="fr-CA" sz="36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a:ln>
                            <a:noFill/>
                          </a:ln>
                          <a:solidFill>
                            <a:schemeClr val="tx1"/>
                          </a:solidFill>
                          <a:effectLst/>
                          <a:latin typeface="Arial" charset="0"/>
                          <a:cs typeface="Arial" charset="0"/>
                        </a:rPr>
                        <a:t>الْمَجْدُ لِإِلَهِنَا. </a:t>
                      </a:r>
                      <a:endParaRPr kumimoji="0" lang="fr-FR" sz="44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a:ln>
                            <a:noFill/>
                          </a:ln>
                          <a:solidFill>
                            <a:schemeClr val="tx1"/>
                          </a:solidFill>
                          <a:effectLst/>
                          <a:latin typeface="Arial" charset="0"/>
                          <a:cs typeface="Arial" charset="0"/>
                        </a:rPr>
                        <a:t>الْمَجْدُ لِلآبِ وَالابْنِ وَالرُّوحِ الْقُدُّوسِ، الْآنَ وَكُلَّ أَوَانٍ وَإِلَى دَهْرِ الدُّهُورِ، آمِينُ، هَلِّلُويَا. </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13608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A30CE-9F12-8749-DCAF-203969E0150A}"/>
            </a:ext>
          </a:extLst>
        </p:cNvPr>
        <p:cNvGrpSpPr/>
        <p:nvPr/>
      </p:nvGrpSpPr>
      <p:grpSpPr>
        <a:xfrm>
          <a:off x="0" y="0"/>
          <a:ext cx="0" cy="0"/>
          <a:chOff x="0" y="0"/>
          <a:chExt cx="0" cy="0"/>
        </a:xfrm>
      </p:grpSpPr>
      <p:graphicFrame>
        <p:nvGraphicFramePr>
          <p:cNvPr id="11723816" name="Group 40">
            <a:extLst>
              <a:ext uri="{FF2B5EF4-FFF2-40B4-BE49-F238E27FC236}">
                <a16:creationId xmlns:a16="http://schemas.microsoft.com/office/drawing/2014/main" id="{9DCBCD47-6DEE-F452-114A-0F8E85BDFD8A}"/>
              </a:ext>
            </a:extLst>
          </p:cNvPr>
          <p:cNvGraphicFramePr>
            <a:graphicFrameLocks noGrp="1"/>
          </p:cNvGraphicFramePr>
          <p:nvPr>
            <p:ph/>
            <p:extLst>
              <p:ext uri="{D42A27DB-BD31-4B8C-83A1-F6EECF244321}">
                <p14:modId xmlns:p14="http://schemas.microsoft.com/office/powerpoint/2010/main" val="2372207160"/>
              </p:ext>
            </p:extLst>
          </p:nvPr>
        </p:nvGraphicFramePr>
        <p:xfrm>
          <a:off x="0" y="0"/>
          <a:ext cx="12192000" cy="6525360"/>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50000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Piou/b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6000" marR="126000" marT="54000" marB="540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panose="020B0604020202020204" pitchFamily="34" charset="0"/>
                          <a:cs typeface="Arial" charset="0"/>
                        </a:rPr>
                        <a:t>Le prêtre : </a:t>
                      </a:r>
                      <a:endParaRPr kumimoji="0" lang="en-US" sz="2700" b="0" i="0" u="none" strike="noStrike" cap="none" normalizeH="0" baseline="0" dirty="0">
                        <a:ln>
                          <a:noFill/>
                        </a:ln>
                        <a:solidFill>
                          <a:schemeClr val="tx1"/>
                        </a:solidFill>
                        <a:effectLst/>
                        <a:latin typeface="Arial" panose="020B0604020202020204" pitchFamily="34" charset="0"/>
                        <a:cs typeface="Arial" charset="0"/>
                      </a:endParaRPr>
                    </a:p>
                  </a:txBody>
                  <a:tcPr marL="126000" marR="126000" marT="54000" marB="5400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endParaRPr kumimoji="0" lang="ar-EG" sz="2700" b="0" i="0" u="sng" strike="noStrike" cap="none" normalizeH="0" baseline="0" dirty="0">
                        <a:ln>
                          <a:noFill/>
                        </a:ln>
                        <a:solidFill>
                          <a:srgbClr val="FF9900"/>
                        </a:solidFill>
                        <a:effectLst/>
                        <a:latin typeface="Arial" charset="0"/>
                        <a:cs typeface="Arial" charset="0"/>
                      </a:endParaRPr>
                    </a:p>
                  </a:txBody>
                  <a:tcPr marL="126000" marR="126000" marT="54000" marB="540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7200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cap="none" normalizeH="0" baseline="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a:ln>
                            <a:noFill/>
                          </a:ln>
                          <a:solidFill>
                            <a:schemeClr val="tx1"/>
                          </a:solidFill>
                          <a:effectLst/>
                          <a:latin typeface="Avva_Marcos" panose="04020500000000000000" pitchFamily="82" charset="0"/>
                          <a:cs typeface="Arial" charset="0"/>
                        </a:rPr>
                        <a:t>E</a:t>
                      </a:r>
                      <a:r>
                        <a:rPr kumimoji="0" lang="en-US" sz="3200" b="0" i="0" u="none" strike="noStrike" cap="none" normalizeH="0" baseline="0">
                          <a:ln>
                            <a:noFill/>
                          </a:ln>
                          <a:solidFill>
                            <a:schemeClr val="tx1"/>
                          </a:solidFill>
                          <a:effectLst/>
                          <a:latin typeface="Coptic1" pitchFamily="2" charset="0"/>
                          <a:cs typeface="Arial" charset="0"/>
                        </a:rPr>
                        <a:t>le/~con /~mac o~ Yeoc o~ Pat/r o~ Pantokratwr : PanA~gia~ T~riac e~le/~con /~mac : p~{oic V~} n~te nijom swpi neman : je m~mon n~tan n~oubo/~yoc qen neny~li</a:t>
                      </a:r>
                      <a:r>
                        <a:rPr kumimoji="0" lang="en-US" sz="3200" b="0" i="0" u="none" strike="noStrike" cap="none" normalizeH="0" baseline="0">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a:ln>
                            <a:noFill/>
                          </a:ln>
                          <a:solidFill>
                            <a:schemeClr val="tx1"/>
                          </a:solidFill>
                          <a:effectLst/>
                          <a:latin typeface="Coptic1" pitchFamily="2" charset="0"/>
                          <a:cs typeface="Arial" charset="0"/>
                        </a:rPr>
                        <a:t>ic nem nenhojhej e~b/l e~rok.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6000" marR="126000" marT="54000" marB="540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none" strike="noStrike" cap="none" normalizeH="0" baseline="0">
                          <a:ln>
                            <a:noFill/>
                          </a:ln>
                          <a:solidFill>
                            <a:schemeClr val="tx1"/>
                          </a:solidFill>
                          <a:effectLst/>
                          <a:latin typeface="Arial" panose="020B0604020202020204" pitchFamily="34" charset="0"/>
                          <a:cs typeface="Arial" charset="0"/>
                        </a:rPr>
                        <a:t>Aie pitié de nous Dieu, le Père Tout-Puissant, Ô Trinité toute Sainte, aie pitié de nous, Ô Seigneur, Dieu des puissances sois avec nous, car nous n’avons d’autre secours que de Toi dans nos difficultés et nos angoisses. </a:t>
                      </a:r>
                      <a:endParaRPr kumimoji="0" lang="fr-CA" sz="3200" b="0" i="0" u="none" strike="noStrike" cap="none" normalizeH="0" baseline="0" dirty="0">
                        <a:ln>
                          <a:noFill/>
                        </a:ln>
                        <a:solidFill>
                          <a:schemeClr val="tx1"/>
                        </a:solidFill>
                        <a:effectLst/>
                        <a:latin typeface="Arial" panose="020B0604020202020204" pitchFamily="34" charset="0"/>
                        <a:cs typeface="Arial" charset="0"/>
                      </a:endParaRPr>
                    </a:p>
                  </a:txBody>
                  <a:tcPr marL="126000" marR="126000" marT="54000" marB="5400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a:ln>
                            <a:noFill/>
                          </a:ln>
                          <a:solidFill>
                            <a:schemeClr val="tx1"/>
                          </a:solidFill>
                          <a:effectLst/>
                          <a:latin typeface="Arial" charset="0"/>
                          <a:cs typeface="Arial" charset="0"/>
                        </a:rPr>
                        <a:t>اِرْحَمْنَا يَا اللهُ الآبُ ضَابِطُ الْكُلِّ،</a:t>
                      </a:r>
                      <a:r>
                        <a:rPr kumimoji="0" lang="fr-FR"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أَيُّهَا الثَّالُوثُ الْقُدُّوسُ اِرْحَمْنَا،</a:t>
                      </a:r>
                      <a:r>
                        <a:rPr kumimoji="0" lang="fr-FR"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أَيُّهَا الرَّبُّ إِلَهُ الْقُوَّاتِ كُنْ مَعَنَا،</a:t>
                      </a:r>
                      <a:r>
                        <a:rPr kumimoji="0" lang="fr-FR" sz="4300" b="0" i="0" u="none" strike="noStrike" cap="none" normalizeH="0" baseline="0">
                          <a:ln>
                            <a:noFill/>
                          </a:ln>
                          <a:solidFill>
                            <a:schemeClr val="tx1"/>
                          </a:solidFill>
                          <a:effectLst/>
                          <a:latin typeface="Arial" charset="0"/>
                          <a:cs typeface="Arial" charset="0"/>
                        </a:rPr>
                        <a:t> </a:t>
                      </a:r>
                      <a:r>
                        <a:rPr kumimoji="0" lang="ar-EG" sz="4300" b="0" i="0" u="none" strike="noStrike" cap="none" normalizeH="0" baseline="0">
                          <a:ln>
                            <a:noFill/>
                          </a:ln>
                          <a:solidFill>
                            <a:schemeClr val="tx1"/>
                          </a:solidFill>
                          <a:effectLst/>
                          <a:latin typeface="Arial" charset="0"/>
                          <a:cs typeface="Arial" charset="0"/>
                        </a:rPr>
                        <a:t>لأَنَّهُ لَيْسَ لَنَا مُعِينٌ فِي شَدَائِدِنَا وَضِيقَاتِنَا سِوَاكَ. </a:t>
                      </a:r>
                      <a:endParaRPr kumimoji="0" lang="en-US" sz="4300" b="0" i="0" u="none" strike="noStrike" cap="none" normalizeH="0" baseline="0" dirty="0">
                        <a:ln>
                          <a:noFill/>
                        </a:ln>
                        <a:solidFill>
                          <a:schemeClr val="tx1"/>
                        </a:solidFill>
                        <a:effectLst/>
                        <a:latin typeface="Arial" charset="0"/>
                        <a:cs typeface="Arial" charset="0"/>
                      </a:endParaRPr>
                    </a:p>
                  </a:txBody>
                  <a:tcPr marL="126000" marR="126000" marT="54000" marB="540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887967408"/>
                  </a:ext>
                </a:extLst>
              </a:tr>
            </a:tbl>
          </a:graphicData>
        </a:graphic>
      </p:graphicFrame>
    </p:spTree>
    <p:extLst>
      <p:ext uri="{BB962C8B-B14F-4D97-AF65-F5344CB8AC3E}">
        <p14:creationId xmlns:p14="http://schemas.microsoft.com/office/powerpoint/2010/main" val="163093261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55440" y="2069525"/>
            <a:ext cx="10081120" cy="2718949"/>
          </a:xfrm>
          <a:prstGeom prst="rect">
            <a:avLst/>
          </a:prstGeom>
        </p:spPr>
        <p:txBody>
          <a:bodyPr wrap="square">
            <a:spAutoFit/>
          </a:bodyPr>
          <a:lstStyle/>
          <a:p>
            <a:pPr algn="ctr"/>
            <a:r>
              <a:rPr lang="ar-EG" sz="4267" b="1">
                <a:solidFill>
                  <a:prstClr val="white"/>
                </a:solidFill>
                <a:latin typeface="Book Antiqua" pitchFamily="18" charset="0"/>
              </a:rPr>
              <a:t>Lecture des prophéties</a:t>
            </a:r>
          </a:p>
          <a:p>
            <a:pPr algn="ctr"/>
            <a:endParaRPr lang="ar-EG" sz="4267" b="1">
              <a:solidFill>
                <a:prstClr val="white"/>
              </a:solidFill>
              <a:latin typeface="Book Antiqua" pitchFamily="18" charset="0"/>
            </a:endParaRPr>
          </a:p>
          <a:p>
            <a:pPr algn="ctr"/>
            <a:r>
              <a:rPr lang="ar-EG" sz="4267" b="1">
                <a:solidFill>
                  <a:prstClr val="white"/>
                </a:solidFill>
                <a:latin typeface="Book Antiqua" pitchFamily="18" charset="0"/>
              </a:rPr>
              <a:t>قراءة </a:t>
            </a:r>
            <a:r>
              <a:rPr lang="ar-EG" sz="4267" b="1" dirty="0">
                <a:solidFill>
                  <a:prstClr val="white"/>
                </a:solidFill>
                <a:latin typeface="Book Antiqua" pitchFamily="18" charset="0"/>
              </a:rPr>
              <a:t>النبوءات</a:t>
            </a:r>
          </a:p>
          <a:p>
            <a:pPr algn="ctr"/>
            <a:endParaRPr lang="ar-EG" sz="4267" b="1" dirty="0">
              <a:solidFill>
                <a:prstClr val="white"/>
              </a:solidFill>
              <a:latin typeface="Book Antiqua" pitchFamily="18" charset="0"/>
            </a:endParaRPr>
          </a:p>
        </p:txBody>
      </p:sp>
    </p:spTree>
    <p:extLst>
      <p:ext uri="{BB962C8B-B14F-4D97-AF65-F5344CB8AC3E}">
        <p14:creationId xmlns:p14="http://schemas.microsoft.com/office/powerpoint/2010/main" val="11992789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9DF64F99-015C-3172-4964-440573E084CF}"/>
              </a:ext>
            </a:extLst>
          </p:cNvPr>
          <p:cNvGraphicFramePr>
            <a:graphicFrameLocks noGrp="1"/>
          </p:cNvGraphicFramePr>
          <p:nvPr>
            <p:extLst>
              <p:ext uri="{D42A27DB-BD31-4B8C-83A1-F6EECF244321}">
                <p14:modId xmlns:p14="http://schemas.microsoft.com/office/powerpoint/2010/main" val="142110935"/>
              </p:ext>
            </p:extLst>
          </p:nvPr>
        </p:nvGraphicFramePr>
        <p:xfrm>
          <a:off x="0" y="1091926"/>
          <a:ext cx="12192000" cy="567070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400">
                          <a:effectLst/>
                          <a:latin typeface="Arial" panose="020B0604020202020204" pitchFamily="34" charset="0"/>
                          <a:ea typeface="Calibri" panose="020F0502020204030204" pitchFamily="34" charset="0"/>
                          <a:cs typeface="Arial" panose="020B0604020202020204" pitchFamily="34" charset="0"/>
                        </a:rPr>
                        <a:t>Moïse fit quitter aux fils d’Israël la mer Rouge et les conduisit au désert de Sour ; ils marchèrent trois jours dans le désert et ne trouvaient pas d'eau pour boire. Ils arrivèrent à Merra et ne pouvaient pas boire de l'eau de Merra, car elle était amère ; c'est pourquoi ce lieu fut appelé du nom d’Amertume. Et le peuple se mit à gronder contre Moïse, disant : « Que boirons-nous ? » Moïse cria vers le Seigneur ; et le Seigneur lui montra un morceau de bois ; il le jeta dans l'eau, et l'eau fut douce. Là, il lui imposa des règles de droit et des procédures, et là il le mit à l'épreuve,</a:t>
                      </a:r>
                      <a:endParaRPr lang="fr-FR" sz="24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200">
                          <a:effectLst/>
                          <a:latin typeface="Arial" panose="020B0604020202020204" pitchFamily="34" charset="0"/>
                          <a:ea typeface="Calibri" panose="020F0502020204030204" pitchFamily="34" charset="0"/>
                          <a:cs typeface="+mn-cs"/>
                        </a:rPr>
                        <a:t>وَأَخَذَ مُوسَى بَنِي إِسْرَائِيلَ مِن اَلْبَحْرِ الْأَعْظَمِ (سُوف) وَأَتَى بِهِمْ إِلَى بَرِّيَّةِ شُورَ. فَسَارُوا ثَلَاثَةَ أَيَّامٍ فِى الْبَرِّيَّةِ وَلَمْ يَجِدُوا مَاءً لِيَشْرَبُوا.</a:t>
                      </a:r>
                      <a:r>
                        <a:rPr lang="fr-FR" sz="3200">
                          <a:effectLst/>
                          <a:latin typeface="Arial" panose="020B0604020202020204" pitchFamily="34" charset="0"/>
                          <a:ea typeface="Calibri" panose="020F0502020204030204" pitchFamily="34" charset="0"/>
                          <a:cs typeface="+mn-cs"/>
                        </a:rPr>
                        <a:t> </a:t>
                      </a:r>
                      <a:r>
                        <a:rPr lang="ar-EG" sz="3200">
                          <a:effectLst/>
                          <a:latin typeface="Arial" panose="020B0604020202020204" pitchFamily="34" charset="0"/>
                          <a:ea typeface="Calibri" panose="020F0502020204030204" pitchFamily="34" charset="0"/>
                          <a:cs typeface="+mn-cs"/>
                        </a:rPr>
                        <a:t>فَنَزَلُوا فِي مَرَانَ فَلَمْ يَقْدِرُوا أَنْ يَشْرَبُوا مَاءَ مِنْ مَرَانَ لِأَنَّهُ كَانَ مُرّاً، وَلِذَلِكَ دُعِيَ إِسْمُ ذَلِكَ الْمَكَانِ مُرّاً.</a:t>
                      </a:r>
                      <a:r>
                        <a:rPr lang="fr-FR" sz="3200">
                          <a:effectLst/>
                          <a:latin typeface="Arial" panose="020B0604020202020204" pitchFamily="34" charset="0"/>
                          <a:ea typeface="Calibri" panose="020F0502020204030204" pitchFamily="34" charset="0"/>
                          <a:cs typeface="+mn-cs"/>
                        </a:rPr>
                        <a:t> </a:t>
                      </a:r>
                      <a:r>
                        <a:rPr lang="ar-EG" sz="3200">
                          <a:effectLst/>
                          <a:latin typeface="Arial" panose="020B0604020202020204" pitchFamily="34" charset="0"/>
                          <a:ea typeface="Calibri" panose="020F0502020204030204" pitchFamily="34" charset="0"/>
                          <a:cs typeface="+mn-cs"/>
                        </a:rPr>
                        <a:t>فَتَذَمَّرَ الْشَعْبٌ عَلَى مُوسَى قَائِلِينَ: «مَاذَا نَشْرَبُ؟»</a:t>
                      </a:r>
                      <a:r>
                        <a:rPr lang="fr-FR" sz="3200">
                          <a:effectLst/>
                          <a:latin typeface="Arial" panose="020B0604020202020204" pitchFamily="34" charset="0"/>
                          <a:ea typeface="Calibri" panose="020F0502020204030204" pitchFamily="34" charset="0"/>
                          <a:cs typeface="+mn-cs"/>
                        </a:rPr>
                        <a:t> </a:t>
                      </a:r>
                      <a:r>
                        <a:rPr lang="ar-EG" sz="3200">
                          <a:effectLst/>
                          <a:latin typeface="Arial" panose="020B0604020202020204" pitchFamily="34" charset="0"/>
                          <a:ea typeface="Calibri" panose="020F0502020204030204" pitchFamily="34" charset="0"/>
                          <a:cs typeface="+mn-cs"/>
                        </a:rPr>
                        <a:t>فَصَرَخَ مُوسَى إِلَى الْرَبِّ فَأَرَاهُ الْرَبُّ عُوداً. فَأَلْقَاهُ فِي الْمَاءِ فَصَارَ الْمَاءُ حُلْواً، وَفِي ذَلِكَ الْمَوْضِعِ قَرَّرَ اللهُ لَهُ الْفَرَائِضَ وَالْأَحْكَامَ. وَفِي ذَلِكَ الْمَكَانِ جَرَّبَهُ</a:t>
                      </a:r>
                      <a:endParaRPr lang="fr-FR" sz="32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2907160003"/>
              </p:ext>
            </p:extLst>
          </p:nvPr>
        </p:nvGraphicFramePr>
        <p:xfrm>
          <a:off x="0" y="0"/>
          <a:ext cx="8128000" cy="883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54467160"/>
                    </a:ext>
                  </a:extLst>
                </a:gridCol>
              </a:tblGrid>
              <a:tr h="273556">
                <a:tc>
                  <a:txBody>
                    <a:bodyPr/>
                    <a:lstStyle/>
                    <a:p>
                      <a:pPr algn="l"/>
                      <a:r>
                        <a:rPr lang="fr-FR" sz="2400" b="0" i="0" u="none" strike="noStrike" kern="1200" baseline="0">
                          <a:solidFill>
                            <a:schemeClr val="tx1"/>
                          </a:solidFill>
                          <a:latin typeface="Arial" panose="020B0604020202020204" pitchFamily="34" charset="0"/>
                          <a:ea typeface="+mn-ea"/>
                          <a:cs typeface="+mn-cs"/>
                        </a:rPr>
                        <a:t>Du livre de l’Exode du prophète Moïse (15 : 22 - 16 : 1).</a:t>
                      </a:r>
                    </a:p>
                    <a:p>
                      <a:pPr algn="l" rtl="1"/>
                      <a:r>
                        <a:rPr lang="ar-EG" sz="2800"/>
                        <a:t>من </a:t>
                      </a:r>
                      <a:r>
                        <a:rPr lang="ar-EG" sz="2800" dirty="0"/>
                        <a:t>سفر الخروج لمُوسَىٰ النبي (ص١٥ : ٢٢ الخ وص١٦ : </a:t>
                      </a:r>
                      <a:r>
                        <a:rPr lang="ar-EG" sz="2800"/>
                        <a:t>١).</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spTree>
    <p:extLst>
      <p:ext uri="{BB962C8B-B14F-4D97-AF65-F5344CB8AC3E}">
        <p14:creationId xmlns:p14="http://schemas.microsoft.com/office/powerpoint/2010/main" val="3497332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9DF64F99-015C-3172-4964-440573E084CF}"/>
              </a:ext>
            </a:extLst>
          </p:cNvPr>
          <p:cNvGraphicFramePr>
            <a:graphicFrameLocks noGrp="1"/>
          </p:cNvGraphicFramePr>
          <p:nvPr>
            <p:extLst>
              <p:ext uri="{D42A27DB-BD31-4B8C-83A1-F6EECF244321}">
                <p14:modId xmlns:p14="http://schemas.microsoft.com/office/powerpoint/2010/main" val="645709013"/>
              </p:ext>
            </p:extLst>
          </p:nvPr>
        </p:nvGraphicFramePr>
        <p:xfrm>
          <a:off x="0" y="152400"/>
          <a:ext cx="12192000" cy="567070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et il dit : « Si tu écoutes attentivement la voix du Seigneur ton Dieu, si tu fais ce qui est agréable devant lui, si tu prêtes l'oreille à ses commandements et si tu gardes toutes ses règles du droit, toutes les maladies que j'ai amenées aux Égyptiens, je ne les amènerai pas sur toi ; car je suis le Seigneur qui te guérit. » Et ils vinrent à Ailim, et il y avait là douze sources d’eaux et soixante-dix palmiers ; ils campèrent là près des eaux.</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وَقَالَ لَهُ إِنْ أَنْتَ أَطَعْتَ صَوْتَ الْرَبَّ إِلَهِكَ وَعَمَلْتَ مَا يُرْضِيهِ أَمَامَهُ، وَأَصْغَيْتَ إِلَى وَصَايَاهِ، وَحَفَظْتَ كُلَّ أَوَامِرِهِ فَكُلُّ مَرَضٍ أَتَيْتَ بِهِ عَلَى الْمَصْرِيِّينَ لَا أَجْلِبَهُ عَلَيْكَ. فَإِنِّي أَنَا هُوَ الْرَبُّ إِلَهُكَ الَّذِي يُشْفِيكَ.</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وَجَاءُوا إِلَى إِيلِيمَ وَكَانَ هُنَاكَ إِثْنَتَا عَشْرَةَ عَيْنَ مَاءٍ وَسَبْعُونَ نَخْلَةً. فَنَزَلُوا هُنَاكَ عِنْدَ الْمَاءِ. </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936247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9DF64F99-015C-3172-4964-440573E084CF}"/>
              </a:ext>
            </a:extLst>
          </p:cNvPr>
          <p:cNvGraphicFramePr>
            <a:graphicFrameLocks noGrp="1"/>
          </p:cNvGraphicFramePr>
          <p:nvPr>
            <p:extLst>
              <p:ext uri="{D42A27DB-BD31-4B8C-83A1-F6EECF244321}">
                <p14:modId xmlns:p14="http://schemas.microsoft.com/office/powerpoint/2010/main" val="1556204752"/>
              </p:ext>
            </p:extLst>
          </p:nvPr>
        </p:nvGraphicFramePr>
        <p:xfrm>
          <a:off x="0" y="938981"/>
          <a:ext cx="12192000" cy="439054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Ils partirent d'</a:t>
                      </a:r>
                      <a:r>
                        <a:rPr lang="fr-FR" sz="2800" dirty="0" err="1">
                          <a:effectLst/>
                          <a:latin typeface="Arial" panose="020B0604020202020204" pitchFamily="34" charset="0"/>
                          <a:ea typeface="Calibri" panose="020F0502020204030204" pitchFamily="34" charset="0"/>
                          <a:cs typeface="Arial" panose="020B0604020202020204" pitchFamily="34" charset="0"/>
                        </a:rPr>
                        <a:t>Ailim</a:t>
                      </a:r>
                      <a:r>
                        <a:rPr lang="fr-FR" sz="2800" dirty="0">
                          <a:effectLst/>
                          <a:latin typeface="Arial" panose="020B0604020202020204" pitchFamily="34" charset="0"/>
                          <a:ea typeface="Calibri" panose="020F0502020204030204" pitchFamily="34" charset="0"/>
                          <a:cs typeface="Arial" panose="020B0604020202020204" pitchFamily="34" charset="0"/>
                        </a:rPr>
                        <a:t>, et allèrent, toute la communauté des fils d’Israël au désert de </a:t>
                      </a:r>
                      <a:r>
                        <a:rPr lang="fr-FR" sz="2800" dirty="0" err="1">
                          <a:effectLst/>
                          <a:latin typeface="Arial" panose="020B0604020202020204" pitchFamily="34" charset="0"/>
                          <a:ea typeface="Calibri" panose="020F0502020204030204" pitchFamily="34" charset="0"/>
                          <a:cs typeface="Arial" panose="020B0604020202020204" pitchFamily="34" charset="0"/>
                        </a:rPr>
                        <a:t>Sîn</a:t>
                      </a:r>
                      <a:r>
                        <a:rPr lang="fr-FR" sz="2800" dirty="0">
                          <a:effectLst/>
                          <a:latin typeface="Arial" panose="020B0604020202020204" pitchFamily="34" charset="0"/>
                          <a:ea typeface="Calibri" panose="020F0502020204030204" pitchFamily="34" charset="0"/>
                          <a:cs typeface="Arial" panose="020B0604020202020204" pitchFamily="34" charset="0"/>
                        </a:rPr>
                        <a:t>, qui se situe entre </a:t>
                      </a:r>
                      <a:r>
                        <a:rPr lang="fr-FR" sz="2800" dirty="0" err="1">
                          <a:effectLst/>
                          <a:latin typeface="Arial" panose="020B0604020202020204" pitchFamily="34" charset="0"/>
                          <a:ea typeface="Calibri" panose="020F0502020204030204" pitchFamily="34" charset="0"/>
                          <a:cs typeface="Arial" panose="020B0604020202020204" pitchFamily="34" charset="0"/>
                        </a:rPr>
                        <a:t>Ailim</a:t>
                      </a:r>
                      <a:r>
                        <a:rPr lang="fr-FR" sz="2800" dirty="0">
                          <a:effectLst/>
                          <a:latin typeface="Arial" panose="020B0604020202020204" pitchFamily="34" charset="0"/>
                          <a:ea typeface="Calibri" panose="020F0502020204030204" pitchFamily="34" charset="0"/>
                          <a:cs typeface="Arial" panose="020B0604020202020204" pitchFamily="34" charset="0"/>
                        </a:rPr>
                        <a:t> et le Sina.</a:t>
                      </a:r>
                    </a:p>
                    <a:p>
                      <a:pPr algn="just"/>
                      <a:r>
                        <a:rPr lang="fr-FR" sz="2800" b="1" i="1" dirty="0">
                          <a:solidFill>
                            <a:srgbClr val="FF9900"/>
                          </a:solidFill>
                          <a:effectLst/>
                          <a:latin typeface="Dco" pitchFamily="2" charset="0"/>
                          <a:ea typeface="Calibri" panose="020F0502020204030204" pitchFamily="34" charset="0"/>
                          <a:cs typeface="Arial" panose="020B0604020202020204" pitchFamily="34" charset="0"/>
                        </a:rPr>
                        <a:t>Gloire à la Trinité Sainte,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ثُمَّ ارْتَحَلُوا مِنْ </a:t>
                      </a:r>
                      <a:r>
                        <a:rPr lang="ar-EG" sz="3600" dirty="0" err="1">
                          <a:effectLst/>
                          <a:latin typeface="Arial" panose="020B0604020202020204" pitchFamily="34" charset="0"/>
                          <a:ea typeface="Calibri" panose="020F0502020204030204" pitchFamily="34" charset="0"/>
                          <a:cs typeface="+mn-cs"/>
                        </a:rPr>
                        <a:t>إِيلِيمَ</a:t>
                      </a:r>
                      <a:r>
                        <a:rPr lang="ar-EG" sz="3600" dirty="0">
                          <a:effectLst/>
                          <a:latin typeface="Arial" panose="020B0604020202020204" pitchFamily="34" charset="0"/>
                          <a:ea typeface="Calibri" panose="020F0502020204030204" pitchFamily="34" charset="0"/>
                          <a:cs typeface="+mn-cs"/>
                        </a:rPr>
                        <a:t>، وَأَتَى كُلُّ جَمَاعَةَ بَنِي إِسْرَائِيلَ إِلَى بَرِّيَّةَ سِينَ الَّتِي بَيْنَ </a:t>
                      </a:r>
                      <a:r>
                        <a:rPr lang="ar-EG" sz="3600" dirty="0" err="1">
                          <a:effectLst/>
                          <a:latin typeface="Arial" panose="020B0604020202020204" pitchFamily="34" charset="0"/>
                          <a:ea typeface="Calibri" panose="020F0502020204030204" pitchFamily="34" charset="0"/>
                          <a:cs typeface="+mn-cs"/>
                        </a:rPr>
                        <a:t>إِلِيمَ</a:t>
                      </a:r>
                      <a:r>
                        <a:rPr lang="ar-EG" sz="3600" dirty="0">
                          <a:effectLst/>
                          <a:latin typeface="Arial" panose="020B0604020202020204" pitchFamily="34" charset="0"/>
                          <a:ea typeface="Calibri" panose="020F0502020204030204" pitchFamily="34" charset="0"/>
                          <a:cs typeface="+mn-cs"/>
                        </a:rPr>
                        <a:t> وَبَرِّيَّةَ سِينَاءَ.</a:t>
                      </a:r>
                      <a:endParaRPr lang="fr-FR" sz="3600" dirty="0">
                        <a:effectLst/>
                        <a:latin typeface="Arial" panose="020B0604020202020204" pitchFamily="34" charset="0"/>
                        <a:ea typeface="Calibri" panose="020F0502020204030204" pitchFamily="34" charset="0"/>
                        <a:cs typeface="+mn-cs"/>
                      </a:endParaRPr>
                    </a:p>
                    <a:p>
                      <a:pPr algn="just" rtl="1">
                        <a:spcAft>
                          <a:spcPts val="300"/>
                        </a:spcAft>
                      </a:pPr>
                      <a:r>
                        <a:rPr lang="ar-EG" sz="3600" b="1" i="1" dirty="0">
                          <a:solidFill>
                            <a:srgbClr val="FF9900"/>
                          </a:solidFill>
                          <a:effectLst/>
                          <a:latin typeface="Arial" panose="020B0604020202020204" pitchFamily="34" charset="0"/>
                          <a:ea typeface="Calibri" panose="020F0502020204030204" pitchFamily="34" charset="0"/>
                          <a:cs typeface="+mn-cs"/>
                        </a:rPr>
                        <a:t>مَجْداً لِلثَّالُوثِ الْقُدُّوسِ إِلٰهِنَا، إِلَى الأَبَدِ وَإِلَى أَبَدِ الأَبَدِ كُلِّهَا، آمِينَ.</a:t>
                      </a:r>
                      <a:r>
                        <a:rPr lang="fr-FR" sz="3600" b="1" i="1" dirty="0">
                          <a:solidFill>
                            <a:srgbClr val="FF9900"/>
                          </a:solidFill>
                          <a:effectLst/>
                          <a:latin typeface="Arial" panose="020B0604020202020204" pitchFamily="34" charset="0"/>
                          <a:ea typeface="Calibri" panose="020F0502020204030204" pitchFamily="34" charset="0"/>
                          <a:cs typeface="+mn-cs"/>
                        </a:rPr>
                        <a:t> </a:t>
                      </a:r>
                      <a:endParaRPr lang="ar-EG" sz="3600" b="1" i="1" dirty="0">
                        <a:solidFill>
                          <a:srgbClr val="FF9900"/>
                        </a:solidFill>
                        <a:effectLst/>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876990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4079256357"/>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pPr algn="l"/>
                      <a:r>
                        <a:rPr lang="fr-FR" sz="2400" b="0" i="0" u="none" strike="noStrike" kern="1200" baseline="0" dirty="0">
                          <a:solidFill>
                            <a:schemeClr val="tx1"/>
                          </a:solidFill>
                          <a:latin typeface="Arial" panose="020B0604020202020204" pitchFamily="34" charset="0"/>
                          <a:ea typeface="+mn-ea"/>
                          <a:cs typeface="+mn-cs"/>
                        </a:rPr>
                        <a:t>De même du livre de l’Exode du prophète Moïse (30 : 17 - 30).</a:t>
                      </a:r>
                    </a:p>
                    <a:p>
                      <a:pPr algn="l" rtl="1"/>
                      <a:r>
                        <a:rPr lang="ar-EG" sz="2800" dirty="0"/>
                        <a:t>وأيضا من سفر الخروج لمُوسَىٰ النبي (ص ٣٠ : ١٧ </a:t>
                      </a:r>
                      <a:r>
                        <a:rPr lang="fr-FR" sz="2800" dirty="0"/>
                        <a:t>-</a:t>
                      </a:r>
                      <a:r>
                        <a:rPr lang="ar-EG" sz="2800" dirty="0"/>
                        <a:t> ٣٠).</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1497787113"/>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Et le Seigneur parla à Moïse en ces termes : « Fais un bassin de bronze et son socle de bronze pour se laver ; tu le placeras au milieu entre la Tente du témoignage et l’autel, et tu y verseras de l'eau ; Aaron et ses fils s’y laveront les mains et les pieds à l’eau.</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وَكَلَّمْ الرَّبُّ مُوسَى قَائِلاً</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إِصْنَعْ مِرْحَضَةً مِنْ نُحَاسٍ، وَقَاعِدَتَهَا مِنْ نُحَاسٍ، لِلاغْتِسَالِ، وَاجْعَلْهَا بَيْنَ قُبَّةِ الْشَهَادَةِ وَبَيْنَ الْمَذْبَحِ، وَصُبْ فِيهَا مَاءً</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لِيَغْسِلُ هَارُونُ وَبَنُوهُ أَيْدِيَهُمْ وَأَرْجُلَهُمْ مِنْهَا.</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8431223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01620166"/>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Quand ils entreront dans la Tente du témoignage, ils se laveront à l'eau, et ainsi ne mourront pas ; ou bien quand ils s’avanceront vers l’autel pour officier et offrir au Seigneur des holocaustes, ils se laveront les mains et les pieds à l’eau ; quand ils entreront dans la Tente du témoignage, ils se laveront à l’eau, afin de ne pas mourir. Ce sera pour eux une règle éternelle, pour lui et pour ses générations après lui.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عِنْدَ دُخُولِهِمْ إِلَى قُبَّةِ الْشَهَادَةِ</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يَغْتَسِلُونَ بِالمَاءِ لِئَلاَّ يَمُوتُوا عِنْدَ اقْتِرَابِهِمْ إِلَى الْمَذْبَحِ لِلْخِدْمَةِ، لِيُقَدِّمُوا مُحْرَقَاتٍ لِلْرَبِّ، يَغْسِلُونَ أَيْدِيَهُمْ وَأَرْجُلَهُمْ لِئَلاَّ يَمُوتُوا، وَيَكُونُ لَهُمْ فَرِيضَةً أَبَدِيَّةً لَهُ وَلِأَجْيَالِهِ بَعْدَهُ.</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7438988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4204642570"/>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le Seigneur parla à Moïse en ces termes : « Prends aussi des aromates : la fleur de la myrrhe de choix, cinq cents sicles ; du cinnamome odorant, la moitié de cela, deux cent cinquante ; du roseau odorant, deux cent cinquante ; de l’iris, Cinq cents sicles du sanctuaire, et de l'huile d'olive, un </a:t>
                      </a:r>
                      <a:r>
                        <a:rPr lang="fr-FR" sz="2800" b="0" i="0" u="none" strike="noStrike" kern="1200" baseline="0" dirty="0" err="1">
                          <a:solidFill>
                            <a:schemeClr val="tx1"/>
                          </a:solidFill>
                          <a:latin typeface="Arial" panose="020B0604020202020204" pitchFamily="34" charset="0"/>
                          <a:ea typeface="+mn-ea"/>
                          <a:cs typeface="Arial" panose="020B0604020202020204" pitchFamily="34" charset="0"/>
                        </a:rPr>
                        <a:t>hîn</a:t>
                      </a:r>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 ; et tu en feras de l’huile d'onction sainte, un parfum de parfumerie selon l'art du parfumeur : ce sera l'huile d'onction sainte. Tu en oindras la Tente du témoignage et le coffre du Témoignage,</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وَكَلَّمَ الرَّبُّ مُوسَى قَائِلاً:</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وَأَنْتَ تَأْخُذُ لَكَ أَفْخَرَ </a:t>
                      </a:r>
                      <a:r>
                        <a:rPr lang="ar-EG" sz="3600" dirty="0" err="1">
                          <a:effectLst/>
                          <a:latin typeface="Arial" panose="020B0604020202020204" pitchFamily="34" charset="0"/>
                          <a:ea typeface="Calibri" panose="020F0502020204030204" pitchFamily="34" charset="0"/>
                          <a:cs typeface="+mn-cs"/>
                        </a:rPr>
                        <a:t>الأَطْيَابِ</a:t>
                      </a:r>
                      <a:r>
                        <a:rPr lang="ar-EG" sz="3600" dirty="0">
                          <a:effectLst/>
                          <a:latin typeface="Arial" panose="020B0604020202020204" pitchFamily="34" charset="0"/>
                          <a:ea typeface="Calibri" panose="020F0502020204030204" pitchFamily="34" charset="0"/>
                          <a:cs typeface="+mn-cs"/>
                        </a:rPr>
                        <a:t> زَهْراً دَسِماً مُخْتَاراً وَمُرّاً قَاطِراً خَمْسُمَائَةِ مِثْقَالاً. وَدَارَ صبنِي (قِرْفَةً) عَطِرَةً نِصْفَ ذَلِكَ مِئَتَيْنِ وَخَمْسِينَ مِثْقَالاً. وَقَصَبَ الْذَرِيرَةِ (اَلْمِيعَةِ) مِئَتَيْنِ وَخَمْسِينَ مِثْقَالاً</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وَسَلِيخَةً خَمْسَمَائَةِ مِثْقَالٍ بِمِثْقَالِ الْقُدْس. وَمِنْ زَيْتِ الزَّيْتُونِ هِيناً. وَتَصْنَعُهُ دُهْناً مُقَدَّساً لِلْمَسْحَةِ. مَطْبُوخاً مُطَيَّباً بِالْطِيبِ يَكُونُ دُهْناً مُقَدَّساً لِلْمَسْحَةِ. تَمْسَحُ مِنْهُ قُبَّةَ الْشَهَادَةِ وَتَابُوتَ الْشَهَادَةِ</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430620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1372574613"/>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l’ameublement, la lampe et tous ses accessoires, l’autel à encens, l’autel des holocaustes et tous ses accessoires, la table et tous ses accessoires le bassin et son socle ; tu les sanctifieras, ils seront saints, très saints. Quiconque les touchera sera rendu sacré. Et tu oindras Aaron et ses fils, et tu les sanctifieras afin qu'ils exercent pour moi la prêtrise.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FF9900"/>
                          </a:solidFill>
                          <a:effectLst/>
                          <a:uLnTx/>
                          <a:uFillTx/>
                          <a:latin typeface="Dco" pitchFamily="2" charset="0"/>
                          <a:ea typeface="Calibri" panose="020F0502020204030204" pitchFamily="34" charset="0"/>
                          <a:cs typeface="Arial" panose="020B0604020202020204" pitchFamily="34" charset="0"/>
                        </a:rPr>
                        <a:t>Gloire à la Trinité Sainte,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وَالْمَائِدَةَ وَكُلَّ آنِيَتِهَا، وَالْمَنَارَةَ وَآنِيَتَهَا، وَمَذْبَحَ الْبَخُورِ، وَمَذْبَحَ الْمُحْرَقَاتِ وَكُلَّ آنِيَتِهِ، </a:t>
                      </a:r>
                      <a:r>
                        <a:rPr lang="ar-EG" sz="3600" dirty="0" err="1">
                          <a:effectLst/>
                          <a:latin typeface="Arial" panose="020B0604020202020204" pitchFamily="34" charset="0"/>
                          <a:ea typeface="Calibri" panose="020F0502020204030204" pitchFamily="34" charset="0"/>
                          <a:cs typeface="+mn-cs"/>
                        </a:rPr>
                        <a:t>وَالْمِرْحَضَةَ</a:t>
                      </a:r>
                      <a:r>
                        <a:rPr lang="ar-EG" sz="3600" dirty="0">
                          <a:effectLst/>
                          <a:latin typeface="Arial" panose="020B0604020202020204" pitchFamily="34" charset="0"/>
                          <a:ea typeface="Calibri" panose="020F0502020204030204" pitchFamily="34" charset="0"/>
                          <a:cs typeface="+mn-cs"/>
                        </a:rPr>
                        <a:t> وَقَاعِدَتَهَا</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وَتُقَدِّسُهَا فَتَكُونُ قُدْسَ أَقْدَاسٍ. كُلُّ مَا مَسَّهَا يَطْهَرُ،</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وَتَمْسَحُ هَارُونَ وَبَنِيهِ وَتُقَدِّسُهُمْ لِيَكْهَنُوا لِي.</a:t>
                      </a:r>
                      <a:endParaRPr lang="fr-FR" sz="3600" dirty="0">
                        <a:effectLst/>
                        <a:latin typeface="Arial" panose="020B0604020202020204" pitchFamily="34" charset="0"/>
                        <a:ea typeface="Calibri" panose="020F0502020204030204" pitchFamily="34" charset="0"/>
                        <a:cs typeface="+mn-cs"/>
                      </a:endParaRPr>
                    </a:p>
                    <a:p>
                      <a:pPr marL="0" marR="0" lvl="0" indent="0" algn="just" defTabSz="914400" rtl="1" eaLnBrk="1" fontAlgn="auto" latinLnBrk="0" hangingPunct="1">
                        <a:lnSpc>
                          <a:spcPct val="100000"/>
                        </a:lnSpc>
                        <a:spcBef>
                          <a:spcPts val="0"/>
                        </a:spcBef>
                        <a:spcAft>
                          <a:spcPts val="300"/>
                        </a:spcAft>
                        <a:buClrTx/>
                        <a:buSzTx/>
                        <a:buFontTx/>
                        <a:buNone/>
                        <a:tabLst/>
                        <a:defRPr/>
                      </a:pPr>
                      <a:r>
                        <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مَجْداً لِلثَّالُوثِ الْقُدُّوسِ إِلٰهِنَا، إِلَى الأَبَدِ وَإِلَى أَبَدِ الأَبَدِ كُلِّهَا، آمِينَ.</a:t>
                      </a:r>
                      <a:r>
                        <a:rPr kumimoji="0" lang="fr-FR"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 </a:t>
                      </a:r>
                      <a:endPar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2439386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764835303"/>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pPr algn="l"/>
                      <a:r>
                        <a:rPr lang="fr-FR" sz="2400" b="0" i="0" u="none" strike="noStrike" kern="1200" baseline="0">
                          <a:solidFill>
                            <a:schemeClr val="tx1"/>
                          </a:solidFill>
                          <a:latin typeface="Arial" panose="020B0604020202020204" pitchFamily="34" charset="0"/>
                          <a:ea typeface="+mn-ea"/>
                          <a:cs typeface="+mn-cs"/>
                        </a:rPr>
                        <a:t>Du livre d’Isaïe le prophète (1 : 16 - 26).</a:t>
                      </a:r>
                    </a:p>
                    <a:p>
                      <a:pPr algn="l" rtl="1"/>
                      <a:r>
                        <a:rPr lang="ar-EG" sz="2800"/>
                        <a:t>من </a:t>
                      </a:r>
                      <a:r>
                        <a:rPr lang="ar-EG" sz="2800" dirty="0" err="1"/>
                        <a:t>أشعياء</a:t>
                      </a:r>
                      <a:r>
                        <a:rPr lang="ar-EG" sz="2800" dirty="0"/>
                        <a:t> النبي (ص ١ : ١٦ - </a:t>
                      </a:r>
                      <a:r>
                        <a:rPr lang="ar-EG" sz="2800"/>
                        <a:t>٢٦).</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984095167"/>
              </p:ext>
            </p:extLst>
          </p:nvPr>
        </p:nvGraphicFramePr>
        <p:xfrm>
          <a:off x="0" y="1165123"/>
          <a:ext cx="12192000" cy="5027134"/>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Lavez-vous, devenez purs, ôtez de vos âmes les méchancetés devant mes yeux, cessez vos méchancetés, apprenez à agir, recherchez le droit, secourez la victime de l’injustice, faites droit à l’orphelin et rendez justice à la veuve. Allons, discutons, dit le Seigneur, et si vos fautes sont comme la pourpre, je les rendrai blanches comme la neige, et si elles sont comme le cramoisi, je les rendrai blanches comme la laine.</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اِغْتَسِلُوا. تَطَهَّرُوا. اِنْزَعُوا الْشُرُورَ مِنْ قُلُوبِكُمْ. كُفُّوا عَنْ فِعْلِ الشَّرِّ.</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تَعَلَّمُوا فَعْلَ الْخَيْرِ. اطْلُبُوا الْحَقَّ. انْصِفُوا الْمَظْلُومَ. اقْضُوا لِلْيَتِيمِ. حَامُوا عَنِ الأَرْمَلَةِ. وَلْيَصْطَلِحْ بَعْضُكُمْ مَعَ بَعْضٍ قَالَ الْرَبُّ. وإِنْ كَانَتْ خَطَايَاكُمْ كَالْقِرْمِزِ أَجْعَلْهَا تَبْيَضُّ كَالثَّلْجِ. إِنْ كَانَتْ حَمْرَاءَ كَالدُّودِيِّ تَصِيرُ كَالصُّوفِ.</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473698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1055970597"/>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si vous le voulez et que vous m’écoutiez, vous mangerez les bonnes choses de la terre. Mais si vous ne le voulez pas et que vous ne m’écoutiez pas, l’épée vous dévorera : la bouche du Seigneur a dit cela. Comment est-elle devenue une catin, la ville fidèle de Sion, qu’emplissait le droit, en laquelle demeurait la justice – maintenant des assassins ? Votre argent est de mauvais aloi, tes cabaretiers mêlent au vin de l’eau,</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وَإِنْ شِئْتُمْ وَسَمِعْتُمْ تَأْكُلُونَ خَيْرَاتَ الأَرْضِ.</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وَإِنْ أَبَيْتُمْ وَتَمَرَّدْتُمْ تُؤْكَلُونَ بِالسَّيْفِ لِأَنَّ فَمَ رَبِّ </a:t>
                      </a:r>
                      <a:r>
                        <a:rPr lang="ar-EG" sz="3600" dirty="0" err="1">
                          <a:effectLst/>
                          <a:latin typeface="Arial" panose="020B0604020202020204" pitchFamily="34" charset="0"/>
                          <a:ea typeface="Calibri" panose="020F0502020204030204" pitchFamily="34" charset="0"/>
                          <a:cs typeface="+mn-cs"/>
                        </a:rPr>
                        <a:t>الْصَبَاؤُوتِ</a:t>
                      </a:r>
                      <a:r>
                        <a:rPr lang="ar-EG" sz="3600" dirty="0">
                          <a:effectLst/>
                          <a:latin typeface="Arial" panose="020B0604020202020204" pitchFamily="34" charset="0"/>
                          <a:ea typeface="Calibri" panose="020F0502020204030204" pitchFamily="34" charset="0"/>
                          <a:cs typeface="+mn-cs"/>
                        </a:rPr>
                        <a:t> تَكَلَّمَ بِهَذَا.</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كَيْفَ صَارَتْ مَدِينَةُ اللهِ، صِهْيَوْنَ، زَانِيَةً. اَلْمُمْتَلِئَةَ حُكْماً وَالْعَدْلُ ثَابِتٌ فِيهَا أَلْآنَ صَارَ أَهْلُهَا قَتَلَةً.</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وَبَاعَتُهَا يَخْلِطُونَ الْخَمْرَ بِالْمَاءِ.</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129977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C17CF-6CC4-8A33-B4CB-11C1C9A8C309}"/>
            </a:ext>
          </a:extLst>
        </p:cNvPr>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171C7BBA-66B0-D429-58AC-873B7EB058FD}"/>
              </a:ext>
            </a:extLst>
          </p:cNvPr>
          <p:cNvGraphicFramePr>
            <a:graphicFrameLocks noGrp="1"/>
          </p:cNvGraphicFramePr>
          <p:nvPr>
            <p:ph/>
            <p:extLst>
              <p:ext uri="{D42A27DB-BD31-4B8C-83A1-F6EECF244321}">
                <p14:modId xmlns:p14="http://schemas.microsoft.com/office/powerpoint/2010/main" val="2353325492"/>
              </p:ext>
            </p:extLst>
          </p:nvPr>
        </p:nvGraphicFramePr>
        <p:xfrm>
          <a:off x="2" y="68627"/>
          <a:ext cx="12191998" cy="6273179"/>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27317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a:solidFill>
                            <a:schemeClr val="tx1"/>
                          </a:solidFill>
                          <a:effectLst/>
                          <a:latin typeface="Avva_Marcos" panose="04020500000000000000" pitchFamily="82" charset="0"/>
                          <a:ea typeface="+mn-ea"/>
                          <a:cs typeface="+mn-cs"/>
                        </a:rPr>
                        <a:t>G</a:t>
                      </a:r>
                      <a:r>
                        <a:rPr lang="fr-FR" sz="2500" b="0" i="0" kern="1200">
                          <a:solidFill>
                            <a:schemeClr val="tx1"/>
                          </a:solidFill>
                          <a:effectLst/>
                          <a:latin typeface="Coptic1" pitchFamily="2" charset="0"/>
                          <a:ea typeface="+mn-ea"/>
                          <a:cs typeface="+mn-cs"/>
                        </a:rPr>
                        <a:t>e penIwt etqen niv/oui~ : mareftoubo n~je PekRan : mareci~ n~je tekmetouro : petehnak marefswpi m~v~r/] qen t~ve nem hijen pikahi : penwik n~te rac] m/if nan m~voou : ouoh ,a n/e~teron nan e~bol m~v~r/] hwn n~ten,w e~bol n~n/e~te ouon n~tan e~rwou : ouoh m~perenten e~qoun e~piracmoc : alla nahmen e~bolha pipethwou : qen P,#c# I/#c# Peno#c# : je ywk te ]metouro nem ]jom nem piw~ou sa e~neh : a~m/n. </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300" b="0" i="0" u="none" strike="noStrike" kern="1200" cap="none" spc="0" normalizeH="0" baseline="0" noProof="0">
                          <a:ln>
                            <a:noFill/>
                          </a:ln>
                          <a:solidFill>
                            <a:schemeClr val="tx1"/>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et ne nous soumets pas à la tentation, mais délivre-nous du mal, par Le Christ Jésus notre Seigneur, car c’est à Toi qu’appartiennent le règne, la puissance et la gloire éternellement, </a:t>
                      </a:r>
                      <a:r>
                        <a:rPr kumimoji="0" lang="en-US" sz="2300" b="0" i="0" u="none" strike="noStrike" kern="1200" cap="none" spc="0" normalizeH="0" baseline="0" noProof="0">
                          <a:ln>
                            <a:noFill/>
                          </a:ln>
                          <a:solidFill>
                            <a:schemeClr val="tx1"/>
                          </a:solidFill>
                          <a:effectLst/>
                          <a:uLnTx/>
                          <a:uFillTx/>
                          <a:latin typeface="Arial" charset="0"/>
                          <a:ea typeface="+mn-ea"/>
                          <a:cs typeface="Arial" charset="0"/>
                        </a:rPr>
                        <a:t>amen. </a:t>
                      </a:r>
                      <a:endParaRPr kumimoji="0" lang="en-US" sz="2300" b="0" i="0" u="none" strike="noStrike" kern="1200" cap="none" spc="0" normalizeH="0" baseline="0" noProof="0" dirty="0">
                        <a:ln>
                          <a:noFill/>
                        </a:ln>
                        <a:solidFill>
                          <a:schemeClr val="tx1"/>
                        </a:solidFill>
                        <a:effectLst/>
                        <a:uLnTx/>
                        <a:uFillTx/>
                        <a:latin typeface="Arial" charset="0"/>
                        <a:ea typeface="+mn-ea"/>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100" b="0" i="0" u="none" strike="noStrike" cap="none" normalizeH="0" baseline="0">
                          <a:ln>
                            <a:noFill/>
                          </a:ln>
                          <a:solidFill>
                            <a:schemeClr val="tx1"/>
                          </a:solidFill>
                          <a:effectLst/>
                          <a:latin typeface="Arial" charset="0"/>
                          <a:cs typeface="Arial" charset="0"/>
                        </a:rPr>
                        <a:t>أَبَانَا الَّذِي فِي السَّمَاوَاتِ، لِيَتَقَدَّسِ اسْمُكَ، لِيَأْتِ مَلَكُوتُكَ، لِتَكُنْ مَشِيئَتُكَ، كَمَا فِي السَّمَاءِ، كَذَلِكَ عَلَى الأَرْضِ، خُبْزَنَا الَّذِي لِلْغَدِ، أَعْطِنَا الْيَوْمَ، وَاغْفِرْ لَنَا ذُنُوبَنَا، كَمَا نَغْفِرُ نَحْنُ أَيْضاً لِلْمُذْنِبِينَ إِلَيْنَا، وَلا تُدْخِلْنَا فِي تَجْرِبَةٍ، لَكِنْ نَجِّنَا مِنَ الشِّرِّيرِ، بِالْمَسِيحِ يَسُوعَ رَبِّنَا، لأَنَّ لَكَ الْمُلْكَ وَالْقُوَّةَ وَالْمَجْدَ إِلَى الأَبَدِ، آمِينَ.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11909588"/>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098313466"/>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tes souverains sont infidèles, complices de voleurs, amateurs de cadeaux, à l’affût de rétributions, sans faire droit à l’orphelin ni être attentifs au droit des veuves. C’est pourquoi le Maître, le Seigneur Sabaoth, parle ainsi : Malheur, les forts d’Israël ! Car mon emportement contre les adversaires ne cessera pas, et contre mes ennemis je ferai valoir le droit.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رُؤَسَاؤُهَا مُتَمَرِّدُونَ يُشَارِكُونَ الْلُصُوصَ، يَحِبُّونَ الْعَطَايَا وَيَطْلُبُونَ الْرَشْوَةَ. لاَ يَقْضُونَ لِلْيَتِيمِ، وَدَعْوَى الأَرْمَلَةِ لاَ تَصِلُ إِلَيْهِمْ.</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مِنْ أَجْلِ هَؤُلَاءِ قَالَ الْرَبُّ: اَلْوَيْلُ لِأَقْوِيَاءِ إِسْرَائِيلَ. لَمْ يَزَلْ غَضَبِي عَلَى الَّذِينَ يُقَاوِمُونَنِى وَأَنْتَقِمُ مِنْ أَعْدَائِي،</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1046360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974316904"/>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j’amènerai ma main contre toi, et je te ferai passer par le feu pour te rendre pur ; et je ferai périr ceux qui désobéissent. J’ôterai de toi tous les transgresseurs, et abaisserai tous les arrogants. Et j’établirai tes juges comme auparavant et tes conseillers comme au commencement ; après quoi tu seras appelée « Ville de la Justice ».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FF9900"/>
                          </a:solidFill>
                          <a:effectLst/>
                          <a:uLnTx/>
                          <a:uFillTx/>
                          <a:latin typeface="Dco" pitchFamily="2" charset="0"/>
                          <a:ea typeface="Calibri" panose="020F0502020204030204" pitchFamily="34" charset="0"/>
                          <a:cs typeface="Arial" panose="020B0604020202020204" pitchFamily="34" charset="0"/>
                        </a:rPr>
                        <a:t>Gloire à la Trinité Sainte,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وَأَرُدُّ يَدِي عَلَيْكِ، وَأُسْبِكُكِ بِطَهَارَةٍ. وَأُهْلِكُ غَيْرُ الْسَامِعِينَ، وَاَنْزَعُ مِنْكِ كُلَّ آثَامِكِ وَجَمِيعَ الْمُتَعَظِّمِينَ.</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وَاُقِيمُ لَكَ حَاكِماً مِثْلَ الْأَوَّلِ وَمُشِيراً كَمَا </a:t>
                      </a:r>
                      <a:r>
                        <a:rPr lang="ar-EG" sz="3600" dirty="0" err="1">
                          <a:effectLst/>
                          <a:latin typeface="Arial" panose="020B0604020202020204" pitchFamily="34" charset="0"/>
                          <a:ea typeface="Calibri" panose="020F0502020204030204" pitchFamily="34" charset="0"/>
                          <a:cs typeface="+mn-cs"/>
                        </a:rPr>
                        <a:t>فِى</a:t>
                      </a:r>
                      <a:r>
                        <a:rPr lang="ar-EG" sz="3600" dirty="0">
                          <a:effectLst/>
                          <a:latin typeface="Arial" panose="020B0604020202020204" pitchFamily="34" charset="0"/>
                          <a:ea typeface="Calibri" panose="020F0502020204030204" pitchFamily="34" charset="0"/>
                          <a:cs typeface="+mn-cs"/>
                        </a:rPr>
                        <a:t> الْبِدَايَةِ وَمِنْ بَعْدِ هَذَا تُدْعَيْنَ مَدِينَةَ الْعَدْلِ.</a:t>
                      </a:r>
                      <a:endParaRPr lang="fr-FR" sz="3600" dirty="0">
                        <a:effectLst/>
                        <a:latin typeface="Arial" panose="020B0604020202020204" pitchFamily="34" charset="0"/>
                        <a:ea typeface="Calibri" panose="020F0502020204030204" pitchFamily="34" charset="0"/>
                        <a:cs typeface="+mn-cs"/>
                      </a:endParaRPr>
                    </a:p>
                    <a:p>
                      <a:pPr marL="0" marR="0" lvl="0" indent="0" algn="just" defTabSz="914400" rtl="1" eaLnBrk="1" fontAlgn="auto" latinLnBrk="0" hangingPunct="1">
                        <a:lnSpc>
                          <a:spcPct val="100000"/>
                        </a:lnSpc>
                        <a:spcBef>
                          <a:spcPts val="0"/>
                        </a:spcBef>
                        <a:spcAft>
                          <a:spcPts val="300"/>
                        </a:spcAft>
                        <a:buClrTx/>
                        <a:buSzTx/>
                        <a:buFontTx/>
                        <a:buNone/>
                        <a:tabLst/>
                        <a:defRPr/>
                      </a:pPr>
                      <a:r>
                        <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مَجْداً لِلثَّالُوثِ الْقُدُّوسِ إِلٰهِنَا، إِلَى الأَبَدِ وَإِلَى أَبَدِ الأَبَدِ كُلِّهَا، آمِينَ.</a:t>
                      </a:r>
                      <a:r>
                        <a:rPr kumimoji="0" lang="fr-FR"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 </a:t>
                      </a:r>
                      <a:endPar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40421074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1318890244"/>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pPr algn="l"/>
                      <a:r>
                        <a:rPr lang="fr-FR" sz="2400" b="0" i="0" u="none" strike="noStrike" kern="1200" baseline="0">
                          <a:solidFill>
                            <a:schemeClr val="tx1"/>
                          </a:solidFill>
                          <a:latin typeface="Arial" panose="020B0604020202020204" pitchFamily="34" charset="0"/>
                          <a:ea typeface="+mn-ea"/>
                          <a:cs typeface="+mn-cs"/>
                        </a:rPr>
                        <a:t>Du livre d’Isaïe le prophète (35 : 1 - 10).</a:t>
                      </a:r>
                    </a:p>
                    <a:p>
                      <a:pPr algn="l" rtl="1"/>
                      <a:r>
                        <a:rPr lang="ar-EG" sz="2800"/>
                        <a:t>من </a:t>
                      </a:r>
                      <a:r>
                        <a:rPr lang="ar-EG" sz="2800" dirty="0" err="1"/>
                        <a:t>أشعياء</a:t>
                      </a:r>
                      <a:r>
                        <a:rPr lang="ar-EG" sz="2800" dirty="0"/>
                        <a:t> النبي (ص ٣٥ : ١ - </a:t>
                      </a:r>
                      <a:r>
                        <a:rPr lang="ar-EG" sz="2800"/>
                        <a:t>١٠).</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979543990"/>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Réjouis-toi, désert assoiffé ! Que le désert exulte et qu’il fleurisse comme un lys ! Et les déserts du Jourdain s’épanouiront en fleurs et exulteront, et la gloire du Liban lui a été donnée, et l’honneur du Karmèl, et mon peuple verra la gloire du Seigneur, et la grandeur de Dieu. Soyez forts ! Mains relâchées, genoux chancelants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اِفْرَحْ اَيُّهَا الْقَفْرُ الْعَطْشَانُ. وَلْتَبْتَهِجُ الْبِقَاعُ وَتَزْهَرُ كَالْسَوْسَنِ (كَالْنَرْجِسِ).</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وَبَرَارِي الْأُرْدُنَ تَزْهَرُ وَتَتَهَلَّلُ، لِأَنَّهَا أُعْطِيَتْ مَجْدُ لُبْنَانَ وَكَرَامَةُ الْكَرْمَلِ. وَشَعْبِي يَرَى مَجْدَ الْرَبِّ وَعُلُوْ اللهِ.</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تَقَوِّي أَيَّتُهَا الْأَيْدِي الْمُرْتَخِيَةُ وَالْأَرْجُلِ الْمُنْحَلَّةِ،</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528316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024409524"/>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Consolez, hommes exténués, démoralisés ; soyez forts, cessez de craindre ! Voici, notre Dieu donne en rétribution le jugement, et il le donnera, il viendra lui-même et il nous sauvera. Alors s’ouvriront les yeux des aveugles, et les oreilles des sourds entendront. Alors, le boiteux bondira comme une biche, et la langue des bègues sera claire, car l’eau a déchiré le désert, et le ravin, la terre assoiffée.</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هاُطْلُبِي أَيَّتُهَا الْقُلُوبُ الْضَعِيفَةُ. تَقَوْوُا وَلَا تَخَافُوا. هُوَذَا إِلَهُنَا يَرْسِمُ الْحُكْمَ وَيَصْنَعَهُ لَهُمْ أَيْضاً. هُوَ يَأْتِي وَيُخَلِّصُكُمْ.</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حِينَئِذٍ تَتَفَتَّحُ عُيُونُ الْعُمْيِ، وَآذَانُ الصُّمِّ (اَلْطُرْشْ) تَسْمَعُ. حِينَئِذٍ يَقْفِزُ الأَعْرَجُ كَالإِيَّلِ، وَتَتَرَنَّمُ الْأَلْسُنُ الْمُنْعَقِدَةُ، لأَنَّهُ قَدِ انْفَجَرَتْ فِي الْبَرِّيَّةِ مِيَاهٌ وَأَتَتْ فِي الْأَرْضِ الْعَطْشَى.</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811350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969951403"/>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le sol aride deviendra un marais, et sur la terre assoiffée coulera une source d’eau ; là, joie des oiseaux, domaine du roseau et marais. Là sera une voie pure, et on l’appellera « voie sainte ». Et il n’y passera pas d’impur, et il n’y aura pas là de voie impure : ce sont les dispersés qui y marcheront, et ils ne seront pas égarés.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وَالْمَوْضِعُ الَّذِي لَيْسَ فِيهِ مَاءٌ يَصِيرُ وَادِياً، وَالْأَرْضُ الْعَطْشَى يَكُونُ هُنَاكَ فَرَحٌ لِلْطُيُورِ وَمَسْقَى لِلْعِطَاشِ وَقَصَباً وَعُشْباً يَكُونُ هُنَاكَ</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وَتُدْعَى الْطَرِيقُ الْطَاهِرَةُ: "الْمُقَدَّسَةُ" لَا يَخْرُجُ دَنَسٌ مِنْ هَذَا الْمَكَانِ وَلَا طَرِيقٌ دَنِسَةُ تَكُونُ هُنَاكَ، اَلْأَقْوِيَاءُ يَكُونُونَ عَلَيْهَا وَلَا يَضِلُّونَ</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9021294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171071038"/>
              </p:ext>
            </p:extLst>
          </p:nvPr>
        </p:nvGraphicFramePr>
        <p:xfrm>
          <a:off x="0" y="0"/>
          <a:ext cx="12192000" cy="654798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407180">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il n’y aura pas là de lion, et aucune bête malfaisante ne montera sur elle et on n’en trouvera pas là : ce sont des rachetés qui y marcheront. Et rassemblés par le Seigneur ; là sera leur refuge, et ils rentreront à Sion, transportés d'allégresse ; et une joie perpétuelle couronnera leurs têtes ; on verra sur leur front la louange et le ravissement ; la joie aura pris possession d'eux ; la douleur, la tristesse, les </a:t>
                      </a:r>
                      <a:r>
                        <a:rPr lang="fr-FR" sz="2800" b="0" i="0" u="none" strike="noStrike" kern="1200" baseline="0" dirty="0" err="1">
                          <a:solidFill>
                            <a:schemeClr val="tx1"/>
                          </a:solidFill>
                          <a:latin typeface="Arial" panose="020B0604020202020204" pitchFamily="34" charset="0"/>
                          <a:ea typeface="+mn-ea"/>
                          <a:cs typeface="Arial" panose="020B0604020202020204" pitchFamily="34" charset="0"/>
                        </a:rPr>
                        <a:t>gemissements</a:t>
                      </a:r>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 se seront enfuis.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FF9900"/>
                          </a:solidFill>
                          <a:effectLst/>
                          <a:uLnTx/>
                          <a:uFillTx/>
                          <a:latin typeface="Dco" pitchFamily="2" charset="0"/>
                          <a:ea typeface="Calibri" panose="020F0502020204030204" pitchFamily="34" charset="0"/>
                          <a:cs typeface="Arial" panose="020B0604020202020204" pitchFamily="34" charset="0"/>
                        </a:rPr>
                        <a:t>Gloire à la Trinité Sainte,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4278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هلاَ يَكُونُ هُنَاكَ أَسَدٌ وَوُحُوشٌ مُفْتَرِسَةٌ لَا تَصْعَدُ إِلَيْهَا، وَلَا تُوجَدُ هُنَاكَ، بَلْ يَسْلُكُونَ فِيهَا مُطْمَئِنِّينَ.</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وَيَجْتَمِعُونَ وَيَرْجَعُونَ مِنْ أَجْلِ الْرَبِّ، وَيَأْتُونَ إِلَى صِهْيَوْنَ بِتَرَنُّمٍ، وَفَرَحٌ أَبَدِيٌّ عَلَى رُؤُوسِهِمِ، وَالْبَرَكَةُ تَحِلُّ عَلَيْهُمْ وَالْفَرَحُ </a:t>
                      </a:r>
                      <a:r>
                        <a:rPr lang="ar-EG" sz="3600" dirty="0" err="1">
                          <a:effectLst/>
                          <a:latin typeface="Arial" panose="020B0604020202020204" pitchFamily="34" charset="0"/>
                          <a:ea typeface="Calibri" panose="020F0502020204030204" pitchFamily="34" charset="0"/>
                          <a:cs typeface="+mn-cs"/>
                        </a:rPr>
                        <a:t>وَالْإبْتِهَاجُ</a:t>
                      </a:r>
                      <a:r>
                        <a:rPr lang="ar-EG" sz="3600" dirty="0">
                          <a:effectLst/>
                          <a:latin typeface="Arial" panose="020B0604020202020204" pitchFamily="34" charset="0"/>
                          <a:ea typeface="Calibri" panose="020F0502020204030204" pitchFamily="34" charset="0"/>
                          <a:cs typeface="+mn-cs"/>
                        </a:rPr>
                        <a:t> يُدْرِكَانِهِمْ لِأَنَّهُ قَدْ اِرْتَفَعَ الْحُزْنُ وَأَلَمُ الْقَلْبِ وَالْتَنَهُّدِ.</a:t>
                      </a:r>
                      <a:endParaRPr lang="fr-FR" sz="3600" dirty="0">
                        <a:effectLst/>
                        <a:latin typeface="Arial" panose="020B0604020202020204" pitchFamily="34" charset="0"/>
                        <a:ea typeface="Calibri" panose="020F0502020204030204" pitchFamily="34" charset="0"/>
                        <a:cs typeface="+mn-cs"/>
                      </a:endParaRPr>
                    </a:p>
                    <a:p>
                      <a:pPr marL="0" marR="0" lvl="0" indent="0" algn="just" defTabSz="914400" rtl="1" eaLnBrk="1" fontAlgn="auto" latinLnBrk="0" hangingPunct="1">
                        <a:lnSpc>
                          <a:spcPct val="100000"/>
                        </a:lnSpc>
                        <a:spcBef>
                          <a:spcPts val="0"/>
                        </a:spcBef>
                        <a:spcAft>
                          <a:spcPts val="300"/>
                        </a:spcAft>
                        <a:buClrTx/>
                        <a:buSzTx/>
                        <a:buFontTx/>
                        <a:buNone/>
                        <a:tabLst/>
                        <a:defRPr/>
                      </a:pPr>
                      <a:r>
                        <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مَجْداً لِلثَّالُوثِ الْقُدُّوسِ إِلٰهِنَا، إِلَى الأَبَدِ وَإِلَى أَبَدِ الأَبَدِ كُلِّهَا، آمِينَ.</a:t>
                      </a:r>
                      <a:r>
                        <a:rPr kumimoji="0" lang="fr-FR"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 </a:t>
                      </a:r>
                      <a:endPar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758624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1334672648"/>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400" b="0" i="0" u="none" strike="noStrike" kern="1200" baseline="0">
                          <a:solidFill>
                            <a:schemeClr val="tx1"/>
                          </a:solidFill>
                          <a:latin typeface="Arial" panose="020B0604020202020204" pitchFamily="34" charset="0"/>
                          <a:ea typeface="+mn-ea"/>
                          <a:cs typeface="+mn-cs"/>
                        </a:rPr>
                        <a:t>Du livre d’Isaïe le prophète (43 : 16 - 44 : 6).</a:t>
                      </a:r>
                    </a:p>
                    <a:p>
                      <a:pPr algn="l" rtl="1"/>
                      <a:r>
                        <a:rPr lang="ar-EG" sz="2800"/>
                        <a:t>وأيضا </a:t>
                      </a:r>
                      <a:r>
                        <a:rPr lang="ar-EG" sz="2800" dirty="0"/>
                        <a:t>من </a:t>
                      </a:r>
                      <a:r>
                        <a:rPr lang="ar-EG" sz="2800" dirty="0" err="1"/>
                        <a:t>أشعياء</a:t>
                      </a:r>
                      <a:r>
                        <a:rPr lang="ar-EG" sz="2800" dirty="0"/>
                        <a:t> النبي (ص ٤٣ : ١٦ الخ </a:t>
                      </a:r>
                      <a:r>
                        <a:rPr lang="ar-EG" sz="2800" dirty="0" err="1"/>
                        <a:t>وص</a:t>
                      </a:r>
                      <a:r>
                        <a:rPr lang="ar-EG" sz="2800" dirty="0"/>
                        <a:t> ٤٤ : ١ - </a:t>
                      </a:r>
                      <a:r>
                        <a:rPr lang="ar-EG" sz="2800"/>
                        <a:t>٦).</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1642482903"/>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Ainsi parle le Seigneur, lui qui donne une voie dans la mer, et dans la force de l’eau un chemin, lui qui fit sortir chars, cavaliers et forts en foule tout ensemble ; ils se couchèrent et ne se relèveront pas, ils se sont éteints comme une mèche éteinte : Ne vous souvenez pas des choses premières, ne considérez pas les anciennes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هَكَذَا يَقُولُ الْرَبُّ الْإِلَهُ الَّذِي أَعْطَاكَ مَسْلَكاً "طَرِيقاً" فِي الْمِيَاهِ الْكَثِيرَةِ،</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المُخْرِجُ مَرَاكِباً وَخُيُولاً وَجُمُوعاً كَثِيرَةً، لَكِنَّهُمْ رَقَدُوا وَلَمْ يَقُومُوا، وَانْطَفَأُوا مِثْلَ الْفِتِيلَةِ إِذَا انْطَفَأَتْ، لَا تَذْكُرُوا مَبَادِئَنَا وَلَا تَحْسبُوا أَوَائِلَنَا وَالْقَدِيمَاتُ لاَ تَتَأَمَّلُوا فِيهَا"</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6687464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699867305"/>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voici, je fais des choses nouvelles qui maintenant vont se lever, et vous les connaîtrez ; et je ferai dans le désert une route, et dans la terre aride, des fleuves. Les bêtes des champs me béniront, les sirènes et les filles des autruches, parce que j’ai donné dans le désert, de l’eau, et des fleuves dans la terre aride, pour abreuver ma lignée, celle que j’ai choisie, mon peuple, que j’ai épargné pour qu’il conte mes mérites.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err="1">
                          <a:effectLst/>
                          <a:latin typeface="Arial" panose="020B0604020202020204" pitchFamily="34" charset="0"/>
                          <a:ea typeface="Calibri" panose="020F0502020204030204" pitchFamily="34" charset="0"/>
                          <a:cs typeface="+mn-cs"/>
                        </a:rPr>
                        <a:t>هأَنَذَا</a:t>
                      </a:r>
                      <a:r>
                        <a:rPr lang="ar-EG" sz="3600" dirty="0">
                          <a:effectLst/>
                          <a:latin typeface="Arial" panose="020B0604020202020204" pitchFamily="34" charset="0"/>
                          <a:ea typeface="Calibri" panose="020F0502020204030204" pitchFamily="34" charset="0"/>
                          <a:cs typeface="+mn-cs"/>
                        </a:rPr>
                        <a:t> صَانِعٌ أَمْراً جَدِيداً. اَلْآنَ يَظْهَرُ لِي وَ لَا تَعْرِفُونَهُ أَنْتُمْ، أَجْعَلُ فِي الْبَرِّيَّةِ طَرِيقاً ، وفِي الْقَفْرِ أَنْهَاراً ، فِي أَمَاكِنَ لَيْسَ فِيهَا مَاءً،</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وُحُوشُ الْحَقْلِ تُبَارِكُنِي بَنَاتُ آوي وَبَنَاتُ الْنَعَامِ، لِأَنِّي جَعَلْتُ فِي الْبَرِّيَّةِ مَاءً وَأَنْهَاراً فِي مَوْضِعٍ لَيْسَ فِيهِ مَاءٌ لِأَسْقِي جِنْسَ شَعْبِي الْمُخْتَارَ، هَذَا الْشَعْبُ الَّذِى اقْتَنَيْتَهُ لِنَفْسِي ، يُحَدِّثُ بِفَضَائِلِي، </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5589271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827263613"/>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Ce n’est pas maintenant que je t’ai appelé, Jacob, et ce n’est pas afin que tu sois épuisé que je t’ai fait, Israël. Tu ne m’as point offert d’holocauste de tes brebis, et dans tes sacrifices tu ne m’as pas glorifié, et je ne t’ai pas épuisé par les offrandes d’encens, je ne t’ai point donné la peine de brûler pour moi de l’encens.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لَمْ أَدْعُكَ مِن اَلْآنَ يَا يَعْقُوبَ، وَلَمْ اُتْعِبُكَ يَا إِسْرَائِيلَ.</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رَفْعُ مُحْرَقَاتٍ لَمْ تَأْتِنِي بِهَا وَلَمْ تَكُنْ لِي، وَبِذَبَائِحِكَ لَمْ تُكَرِّمْنِي وَلَمْ تَتَعَبَّدْ لِي بِأَمْوَالِكَ، وَلَمْ أُتْعِبُكَ بِلُبَانٍ،</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6345301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1621871156"/>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tu n’as pas acquis pour moi à prix d’argent un parfum à brûler, et de la graisse de tes sacrifices je n’ai pas eu le désir : mais dans tes fautes et tes injustices je t’ai protégé. C’est moi, c’est moi qui efface tes transgressions, et je ne me souviendrai plus. Mais toi, souviens-toi, et allons en jugement ; dis, toi, tes transgressions en premier, afin d’être proclamé juste.</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وَلَا اشْتَرَيْتَ لِي طِيباً بِفِضَّةٍ، وَلَا اشْتَهَيْتُ شَحْمَ قَرَابِينِكَ، بَلْ اسْتَخْدَمْتَنِي بِخَطَايَاكَ وَأَتْعَبْتَنِي بِآثَامِكَ.</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أَنَا هُوَ الْمَاحِي ذُنُوبَكَ لأَجْلِ نَفْسِي، وَخَطَايَاكَ لاَ أَذْكُرُهَا.</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وَأَمَّا اَنْتَ فَاذْكُرْ لِتُحْكَمْ، قُلْ آثَامَكَ أَوَّلاً لِكَيْ يَتَبَرَّرُ</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688602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B07FF-AD5D-024E-FDDA-6F8EDE211DE8}"/>
            </a:ext>
          </a:extLst>
        </p:cNvPr>
        <p:cNvGrpSpPr/>
        <p:nvPr/>
      </p:nvGrpSpPr>
      <p:grpSpPr>
        <a:xfrm>
          <a:off x="0" y="0"/>
          <a:ext cx="0" cy="0"/>
          <a:chOff x="0" y="0"/>
          <a:chExt cx="0" cy="0"/>
        </a:xfrm>
      </p:grpSpPr>
      <p:graphicFrame>
        <p:nvGraphicFramePr>
          <p:cNvPr id="8587308" name="Group 44">
            <a:extLst>
              <a:ext uri="{FF2B5EF4-FFF2-40B4-BE49-F238E27FC236}">
                <a16:creationId xmlns:a16="http://schemas.microsoft.com/office/drawing/2014/main" id="{CF5A192D-BE52-BEA3-AE6D-DEF6BB8E9501}"/>
              </a:ext>
            </a:extLst>
          </p:cNvPr>
          <p:cNvGraphicFramePr>
            <a:graphicFrameLocks noGrp="1"/>
          </p:cNvGraphicFramePr>
          <p:nvPr>
            <p:extLst>
              <p:ext uri="{D42A27DB-BD31-4B8C-83A1-F6EECF244321}">
                <p14:modId xmlns:p14="http://schemas.microsoft.com/office/powerpoint/2010/main" val="1282554442"/>
              </p:ext>
            </p:extLst>
          </p:nvPr>
        </p:nvGraphicFramePr>
        <p:xfrm>
          <a:off x="0" y="1046527"/>
          <a:ext cx="12191997" cy="3422904"/>
        </p:xfrm>
        <a:graphic>
          <a:graphicData uri="http://schemas.openxmlformats.org/drawingml/2006/table">
            <a:tbl>
              <a:tblPr/>
              <a:tblGrid>
                <a:gridCol w="4207857">
                  <a:extLst>
                    <a:ext uri="{9D8B030D-6E8A-4147-A177-3AD203B41FA5}">
                      <a16:colId xmlns:a16="http://schemas.microsoft.com/office/drawing/2014/main" val="20000"/>
                    </a:ext>
                  </a:extLst>
                </a:gridCol>
                <a:gridCol w="4723489">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a:ln>
                            <a:noFill/>
                          </a:ln>
                          <a:solidFill>
                            <a:srgbClr val="FF9900"/>
                          </a:solidFill>
                          <a:effectLst/>
                          <a:latin typeface="Coptic1" pitchFamily="2" charset="0"/>
                          <a:cs typeface="Arial" charset="0"/>
                        </a:rPr>
                        <a:t>Pilaoc : </a:t>
                      </a:r>
                      <a:endParaRPr kumimoji="0" lang="en-US" sz="32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a:ln>
                            <a:noFill/>
                          </a:ln>
                          <a:solidFill>
                            <a:srgbClr val="FF9900"/>
                          </a:solidFill>
                          <a:effectLst/>
                          <a:latin typeface="Arial" charset="0"/>
                          <a:cs typeface="Arial" charset="0"/>
                        </a:rPr>
                        <a:t>Le peuple : </a:t>
                      </a:r>
                      <a:endParaRPr kumimoji="0" lang="fr-CA" sz="3200" b="0" i="0" u="sng" strike="noStrike" cap="none" normalizeH="0" baseline="0" dirty="0">
                        <a:ln>
                          <a:noFill/>
                        </a:ln>
                        <a:solidFill>
                          <a:srgbClr val="FF9933"/>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a:ln>
                            <a:noFill/>
                          </a:ln>
                          <a:solidFill>
                            <a:srgbClr val="FF9900"/>
                          </a:solidFill>
                          <a:effectLst/>
                          <a:latin typeface="Arial" charset="0"/>
                          <a:cs typeface="Arial" charset="0"/>
                        </a:rPr>
                        <a:t>الشَّعْبُ : </a:t>
                      </a:r>
                      <a:endParaRPr kumimoji="0" lang="ar-EG"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r h="282244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4800" b="0" i="0" u="none" strike="noStrike" cap="none" normalizeH="0" baseline="0">
                        <a:ln>
                          <a:noFill/>
                        </a:ln>
                        <a:solidFill>
                          <a:schemeClr val="tx1"/>
                        </a:solidFill>
                        <a:effectLst/>
                        <a:latin typeface="Avva_Marcos" panose="04020500000000000000" pitchFamily="8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800" b="0" i="0" u="none" strike="noStrike" cap="none" normalizeH="0" baseline="0">
                          <a:ln>
                            <a:noFill/>
                          </a:ln>
                          <a:solidFill>
                            <a:schemeClr val="tx1"/>
                          </a:solidFill>
                          <a:effectLst/>
                          <a:latin typeface="Avva_Marcos" panose="04020500000000000000" pitchFamily="82" charset="0"/>
                          <a:cs typeface="Arial" charset="0"/>
                        </a:rPr>
                        <a:t>Q</a:t>
                      </a:r>
                      <a:r>
                        <a:rPr kumimoji="0" lang="en-US" sz="4800" b="0" i="0" u="none" strike="noStrike" cap="none" normalizeH="0" baseline="0">
                          <a:ln>
                            <a:noFill/>
                          </a:ln>
                          <a:solidFill>
                            <a:schemeClr val="tx1"/>
                          </a:solidFill>
                          <a:effectLst/>
                          <a:latin typeface="Coptic1" pitchFamily="2" charset="0"/>
                          <a:cs typeface="Arial" charset="0"/>
                        </a:rPr>
                        <a:t>en P,#c# I/#c# pen{oic.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CA" sz="4300" b="0" i="0" u="none" strike="noStrike" cap="none" normalizeH="0" baseline="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a:ln>
                            <a:noFill/>
                          </a:ln>
                          <a:solidFill>
                            <a:schemeClr val="tx1"/>
                          </a:solidFill>
                          <a:effectLst/>
                          <a:latin typeface="Arial" charset="0"/>
                          <a:cs typeface="Arial" charset="0"/>
                        </a:rPr>
                        <a:t>Par le Christ Jésus notre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32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5900" b="0" i="0" u="none" strike="noStrike" cap="none" normalizeH="0" baseline="0">
                          <a:ln>
                            <a:noFill/>
                          </a:ln>
                          <a:solidFill>
                            <a:schemeClr val="tx1"/>
                          </a:solidFill>
                          <a:effectLst/>
                          <a:latin typeface="Arial" charset="0"/>
                          <a:cs typeface="Arial" charset="0"/>
                        </a:rPr>
                        <a:t>بِالْمَسِيحِ يَسُوعَ رَبُّنَا. </a:t>
                      </a:r>
                      <a:endParaRPr kumimoji="0" lang="en-US" sz="5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3882631984"/>
                  </a:ext>
                </a:extLst>
              </a:tr>
            </a:tbl>
          </a:graphicData>
        </a:graphic>
      </p:graphicFrame>
    </p:spTree>
    <p:extLst>
      <p:ext uri="{BB962C8B-B14F-4D97-AF65-F5344CB8AC3E}">
        <p14:creationId xmlns:p14="http://schemas.microsoft.com/office/powerpoint/2010/main" val="31818825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875450362"/>
              </p:ext>
            </p:extLst>
          </p:nvPr>
        </p:nvGraphicFramePr>
        <p:xfrm>
          <a:off x="0" y="0"/>
          <a:ext cx="12192000" cy="68007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Vos pères, les premiers, et leurs souverains souillèrent mon sanctuaire, et j’ai livré Jacob à la perdition, Israël à l’outrage. Mais maintenant écoute, mon serviteur, Jacob, et Israël, que j’ai choisi. Ainsi parle le Seigneur Dieu, lui qui t’a fait, qui t’a façonné dès le sein : Tu seras encore secouru, cesse de craindre, mon serviteur, Jacob, le bien-aimé, Israël, que j’ai choisi ; car moi, je donnerai de l’eau à la soif de ceux qui marchent sur une terre aride ; je mettrai mon souffle sur ta descendance, et mes bénédictions sur tes enfants,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آبَاؤَكُمْ اَلَّذِينَ قَبْلَكُمْ، وَرُؤَسَائُكُمْ أَثَمُوا إِلَيَّ وَسَادَتُكُمْ نَجَّسُوا مَقَادِسِي. أَعْطَيْتَ يَعْقُوبَ لِلْفَسَادِ وَإِسْرَائِيلَ لِلْفَنَاءِ.</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وَالآنَ اسْمَعْ يَا يَعْقُوبُ عَبْدِي، وَإِسْرَائِيلُ الَّذِي أَحْبَبْتُهُ.</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هكَذَا يَقُولُ الرَّبُّ الْإِلَهُ اَلَّذِي صَنَعَكَ وَجَبَلَكَ مِن اَلْبَطْنِ، لِأَنِّي أَعَنْتُكَ. لاَ تَخَفْ يَا عَبْدِي يَعْقُوبُ وَإِسْرَائِيلُ الَّذِي اصْطَفَتَهُ</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لأَنِّي أَسْكُبُ مَاءً عَلَى الْعَطْشَانِ، اَلْسَالِكِينَ فِي مَوْضِعٍ لَيْسَ فِيهِ مَاءً، وَأُحَرِّكُ رُوحِي عَلَى زَرْعِكَ. وَبَرَكَاتِي عَلَى بَنِيكَ،</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1589143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455601632"/>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ils lèveront comme de l’herbe au milieu de l’eau, et comme un saule près d’un cours d’eau. Celui-ci dira : « Je suis à Dieu », celui-là criera au nom de Jacob, et un autre écrira : « Je suis à Dieu, au nom d’Israël ». Ainsi parle Dieu, le roi d’Israël, lui qui a délivré, Dieu Sabaoth : C’est moi le premier, moi qui suis ensuite, en dehors de moi il n’est pas de dieu.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FF9900"/>
                          </a:solidFill>
                          <a:effectLst/>
                          <a:uLnTx/>
                          <a:uFillTx/>
                          <a:latin typeface="Dco" pitchFamily="2" charset="0"/>
                          <a:ea typeface="Calibri" panose="020F0502020204030204" pitchFamily="34" charset="0"/>
                          <a:cs typeface="Arial" panose="020B0604020202020204" pitchFamily="34" charset="0"/>
                        </a:rPr>
                        <a:t>Gloire à la Trinité Sainte,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وَيَنْبُتُونَ مِثْلَ الْزَهْرِ فِي وَسَطِ الْمَاءِ. وَمِثْلَ الصَّفْصَافِ عَلَى مَجَارِي الْمِيَاهِ</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هَذَا يَقُولُ أَنَا لِلّٰهِ. وَآخَرُ يَصْرُخُ بِاسْمِ يَعْقُوبَ، وَآخَرُ يَكْتُبُ أَنَا لِلّٰهِ وَآخَرُ يَصْرُخُ بِاسْمِ </a:t>
                      </a:r>
                      <a:r>
                        <a:rPr lang="ar-EG" sz="3600" dirty="0" err="1">
                          <a:effectLst/>
                          <a:latin typeface="Arial" panose="020B0604020202020204" pitchFamily="34" charset="0"/>
                          <a:ea typeface="Calibri" panose="020F0502020204030204" pitchFamily="34" charset="0"/>
                          <a:cs typeface="+mn-cs"/>
                        </a:rPr>
                        <a:t>إِسْرَئِيلَ</a:t>
                      </a:r>
                      <a:r>
                        <a:rPr lang="ar-EG" sz="3600" dirty="0">
                          <a:effectLst/>
                          <a:latin typeface="Arial" panose="020B0604020202020204" pitchFamily="34" charset="0"/>
                          <a:ea typeface="Calibri" panose="020F0502020204030204" pitchFamily="34" charset="0"/>
                          <a:cs typeface="+mn-cs"/>
                        </a:rPr>
                        <a:t>.</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هكَذَا يَقُولُ الرَّبُّ الْإِلَهُ مَلِكُ إِسْرَائِيلَ وَفَادِيهِ، رَبُّ الْجُنُودِ</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 «أَنَا الأَوَّلُ وَلَيْسَ إِلَهٌ سِوَايَ.</a:t>
                      </a:r>
                      <a:endParaRPr lang="fr-FR" sz="3600" dirty="0">
                        <a:effectLst/>
                        <a:latin typeface="Arial" panose="020B0604020202020204" pitchFamily="34" charset="0"/>
                        <a:ea typeface="Calibri" panose="020F0502020204030204" pitchFamily="34" charset="0"/>
                        <a:cs typeface="+mn-cs"/>
                      </a:endParaRPr>
                    </a:p>
                    <a:p>
                      <a:pPr marL="0" marR="0" lvl="0" indent="0" algn="just" defTabSz="914400" rtl="1" eaLnBrk="1" fontAlgn="auto" latinLnBrk="0" hangingPunct="1">
                        <a:lnSpc>
                          <a:spcPct val="100000"/>
                        </a:lnSpc>
                        <a:spcBef>
                          <a:spcPts val="0"/>
                        </a:spcBef>
                        <a:spcAft>
                          <a:spcPts val="300"/>
                        </a:spcAft>
                        <a:buClrTx/>
                        <a:buSzTx/>
                        <a:buFontTx/>
                        <a:buNone/>
                        <a:tabLst/>
                        <a:defRPr/>
                      </a:pPr>
                      <a:r>
                        <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مَجْداً لِلثَّالُوثِ الْقُدُّوسِ إِلٰهِنَا، إِلَى الأَبَدِ وَإِلَى أَبَدِ الأَبَدِ كُلِّهَا، آمِينَ.</a:t>
                      </a:r>
                      <a:r>
                        <a:rPr kumimoji="0" lang="fr-FR"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 </a:t>
                      </a:r>
                      <a:endPar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0389275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350908132"/>
              </p:ext>
            </p:extLst>
          </p:nvPr>
        </p:nvGraphicFramePr>
        <p:xfrm>
          <a:off x="-1" y="0"/>
          <a:ext cx="9409471" cy="94488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800" b="0" i="0" u="none" strike="noStrike" kern="1200" baseline="0">
                          <a:solidFill>
                            <a:schemeClr val="tx1"/>
                          </a:solidFill>
                          <a:latin typeface="Arial" panose="020B0604020202020204" pitchFamily="34" charset="0"/>
                          <a:ea typeface="+mn-ea"/>
                          <a:cs typeface="+mn-cs"/>
                        </a:rPr>
                        <a:t>Prophétie de Zacharie (8 : 7 - 19).</a:t>
                      </a:r>
                    </a:p>
                    <a:p>
                      <a:pPr algn="l" rtl="1"/>
                      <a:r>
                        <a:rPr lang="ar-EG" sz="2800"/>
                        <a:t>من </a:t>
                      </a:r>
                      <a:r>
                        <a:rPr lang="ar-EG" sz="2800" dirty="0"/>
                        <a:t>زكريا النبي (ص ٨ : ٧ - </a:t>
                      </a:r>
                      <a:r>
                        <a:rPr lang="ar-EG" sz="2800"/>
                        <a:t>١٩).</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538136887"/>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Voici ce que dit le Seigneur tout-puissant : Je sauverai mon peuple des contrées de l’Orient et de celles de l’Occident ; Et je l’en ferai sortir, et je le ramènerai au milieu de Jérusalem ; et il sera mon peuple, et moi je serai son Dieu de vérité et de justice.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هَذَا مَا يَقُولُهُ الْرَبُّ ضَابِطُ الْكُلِّ: أَنِّي هَا أَنَا ذَا أُخَلِّصُ شَعْبِي مِنْ كوُرَةِ الْمَشَارِقِ وَمِن اَلْمَغَارِبِ.</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وَآتِي بِهِمْ فَيَسْكُنُونَ فِي وَسَطِ أُورُشَلِيمَ، وَيَكُونُونَ لِي </a:t>
                      </a:r>
                      <a:r>
                        <a:rPr lang="ar-EG" sz="3600" dirty="0" err="1">
                          <a:effectLst/>
                          <a:latin typeface="Arial" panose="020B0604020202020204" pitchFamily="34" charset="0"/>
                          <a:ea typeface="Calibri" panose="020F0502020204030204" pitchFamily="34" charset="0"/>
                          <a:cs typeface="+mn-cs"/>
                        </a:rPr>
                        <a:t>شَعْباً،وَأَنَا</a:t>
                      </a:r>
                      <a:r>
                        <a:rPr lang="ar-EG" sz="3600" dirty="0">
                          <a:effectLst/>
                          <a:latin typeface="Arial" panose="020B0604020202020204" pitchFamily="34" charset="0"/>
                          <a:ea typeface="Calibri" panose="020F0502020204030204" pitchFamily="34" charset="0"/>
                          <a:cs typeface="+mn-cs"/>
                        </a:rPr>
                        <a:t> أَكُونُ لَهُمْ إِلهاً بِالْعَدْلِ وَالْحُكْمِ.</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5334330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393822003"/>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Voici ce que dit le Seigneur tout-puissant : Que vos mains soient fortes, ô vous qui entendez en ces jours les paroles de la bouche des prophètes, en ce jour où l'on a jeté les fondations de la maison du Seigneur tout-puissant, et où le temple a été relevé. Car avant ces jours le salaire des hommes ne sera point lucratif, le travail des bêtes ne profitera point, et ceux qui sont entrés, ceux qui sont sortis, n'auront pas trouvé de paix, à cause de leurs afflictions. Et alors je ferai marcher tous les hommes l'un contre l’autre.</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هَذَا مَا يَقُولُهُ الْرَبُّ ضَابِطُ الْكُلِّ فَلْتَتَشَدَّدْ أَيْدِيكُمْ أَيُّهَا السَّامِعُونَ فِي هذِهِ الأَيَّامِ هذَا الْكَلاَمَ مِنْ أَفْوَاهِ الأَنْبِيَاءِ. لِأَنَّ مِنْ يَوْمِ وَضْعِ أَسَاسِ بَيْتِ اللهِ ضَابِطَ الْكُلِّ. وَمُنْذُ يَوْمِ بُنِيَ الْهَيْكَلُ. فِي تِلْكَ الْأَيَّامِ. أُجْرَةُ الْنَاسِ لَمْ تَكُنْ تُشْبِعُهُمْ وَأُجْرَةُ الْبَهَائِمِ لَا تَكُونُ وَلَا سَلَامٌ لِمَنْ خَرَجَ أَوْ دَخَلَ مِنْ قِبَلِ الْضِيقْ. وَأُرْسِلُ الْنَاسَ كُلُّ وَاحِدٍ فَوَاحِدٍ اِلَى صَاحِبِهِ،</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3786813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570135333"/>
              </p:ext>
            </p:extLst>
          </p:nvPr>
        </p:nvGraphicFramePr>
        <p:xfrm>
          <a:off x="0" y="0"/>
          <a:ext cx="12192000" cy="68007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Mais maintenant je ne traiterai plus les restes de ce peuple comme aux jours d’autrefois, dit le Seigneur tout-puissant. Je lui ferai connaître la paix. La vigne produira son fruit ; la terre produira ses récoltes ; le ciel donnera sa rosée, et au reste de mon peuple je laisserai toutes ces choses en héritage. Et voici ce qui arrivera : autant vous recevrez de malédictions chez les gentils, vous, maison de Juda, et vous, maison d'Israël, autant je mettrai de soins à vous sauver, et autant vous recevrez de bénédictions. Ayez bon courage y et fortifiez vos mains.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وَالْآنَ لَيْسَ كَمِثْلِ الْأَيَّامِ الْأُولَى أَنَا أَصْنَعُ بِبَقِيَّةِ شَعْبِي، قَالَ الْرَبُّ ضَابِطُ الْكُلِّ.</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اِنِّي مُعْطِيَ سَلَاماً. فَتُعْطِي الْكَرْمَةُ ثَمَرَتَهَا. وَالْأَرْضُ تُعْطِي غَلَّتَهَا، وَالْسَمَوَاتُ تُعْطِي نَدَاهَا وَأَنَا أُعْطِي مِيرَاثاً لِبَقِيَّةِ شَعْبِي،</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وَيَكُونُ كَمَا أَنَّكُمْ كُنْتُمْ لَعْنَةً بَيْنَ الأُمَمِ يَا بَيْتَ يَهُوذَا وَيَا بَيْتَ إِسْرَائِيلَ، كَذلِكَ أُخَلِّصُكُمْ فَتَكُونُونَ بَرَكَةً فَلاَ تَخَافُوا. لِتَتَشَدَّدْ أَيْدِيكُمْ. اَلْمُنْحَلَّةُ.</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42574099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42155709"/>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Car voici ce que dit le Seigneur tout-puissant : De même que j’ai songé à vous affliger parce que vos pères avaient excité mon courroux, dit le Seigneur tout-puissant, sans que je m'en repente : de même je suis disposé et je songe, en ces jours, à combler de biens Jérusalem et la maison de Juda. Voici les choses que vous ferez : parlez selon la vérité à votre prochain ; jugez devant vos portes selon la vérité, la justice et la paix.</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لأَنَّهُ هكَذَا يَقُولُ الْرَبُّ ضَابِطَ الْكُلِّ، كَمَا أَنِّي فَكَّرْتُ فِي أَنْ أُبِيدَكُمْ حِينَ أَغْضَبَنِى آبَاؤُكُمْ، قَالَ رَبُّ الْجُنُودِ،</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وَلَمْ أَنْدَمْ، هَكَذَا عَزَمْتُ وَفَكَّرْتُ فِي هَذِهِ الْأَيَّامِ أَنْ اَصْنَعَ خَيْراً إِلَى أُورُشَلِيمَ وَبَيْتَ يَهُوذَا.</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"لَا تَخَافُوا" قَوُّوا قُلُوبَكُمْ.</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هذِهِ هِيَ الأُمُورُ الَّتِي تَفْعَلُونَهَا. لِيُكَلِّمْ كُلُّ إِنْسَانٍ قَرِيبَهُ بِالْحَقِّ. اقْضُوا بِالْحَقِّ قَضَاءَ السَّلاَمِ فِي أَبْوَابِكُمْ.</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4286404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001430438"/>
              </p:ext>
            </p:extLst>
          </p:nvPr>
        </p:nvGraphicFramePr>
        <p:xfrm>
          <a:off x="0" y="1"/>
          <a:ext cx="12192000" cy="643168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0716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Ne pensez pas à mal en vos discours contre votre prochain, et n'aimez pas le faux serment ; car je hais toutes ces choses, dit le Seigneur tout-puissant. Et la parole du Seigneur tout-puissant vint à moi, disant : Voici ce que dit le Seigneur tout-puissant : Le jeûne du quatrième mois, le jeûne du cinquième, le jeûne du septième, le jeûne du dixième, seront alors pour la maison de Juda un sujet de joie, d'allégresse et de bonnes fêtes ; réjouissez-vous ; aimez la vérité et la paix.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FF9900"/>
                          </a:solidFill>
                          <a:effectLst/>
                          <a:uLnTx/>
                          <a:uFillTx/>
                          <a:latin typeface="Dco" pitchFamily="2" charset="0"/>
                          <a:ea typeface="Calibri" panose="020F0502020204030204" pitchFamily="34" charset="0"/>
                          <a:cs typeface="Arial" panose="020B0604020202020204" pitchFamily="34" charset="0"/>
                        </a:rPr>
                        <a:t>Gloire à la Trinité Sainte,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92648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وَلَا يُفَكِّرُ أَحَدٌ بِالْسُوءِ عَلَى قَرِيبِهِ فِي قَلْبِهِ. وَلَا تُحِبُّوا يَمِينَ الْزُورِ لِأَنَّ هَذِهِ كُلَّهَا أُبْغِضُهَا يَقُولُ الْرَبُّ.</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وَكَانَ إِلَيَّ كَلَامُ رَبِّ الْجُنُودِ قَائِلاً:</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هَكَذَا قَالَ الْرَبُّ ضَابِطُ الْكُلِّ إِنَّ صَوْمَ الْرَابِعِ وَصَوْمَ الْخَامِسِ وَصَوْمَ الْسَابِعِ وَصَوْمَ الْعَاشِرِ مِن اَلْشَهْرِ يَكُونُ لِبَيْتِ يَهُوذَا ابْتِهَاجاً وَفَرَحاً وَاَعْيَاداً حَسِنَةً وَتَفْرَحُونَ، وَالْسَلَامَةَ وَالْعَدْلَ تَحِبُّونَ.</a:t>
                      </a:r>
                      <a:endParaRPr lang="fr-FR" sz="3600" dirty="0">
                        <a:effectLst/>
                        <a:latin typeface="Arial" panose="020B0604020202020204" pitchFamily="34" charset="0"/>
                        <a:ea typeface="Calibri" panose="020F0502020204030204" pitchFamily="34" charset="0"/>
                        <a:cs typeface="+mn-cs"/>
                      </a:endParaRPr>
                    </a:p>
                    <a:p>
                      <a:pPr marL="0" marR="0" lvl="0" indent="0" algn="just" defTabSz="914400" rtl="1" eaLnBrk="1" fontAlgn="auto" latinLnBrk="0" hangingPunct="1">
                        <a:lnSpc>
                          <a:spcPct val="100000"/>
                        </a:lnSpc>
                        <a:spcBef>
                          <a:spcPts val="0"/>
                        </a:spcBef>
                        <a:spcAft>
                          <a:spcPts val="300"/>
                        </a:spcAft>
                        <a:buClrTx/>
                        <a:buSzTx/>
                        <a:buFontTx/>
                        <a:buNone/>
                        <a:tabLst/>
                        <a:defRPr/>
                      </a:pPr>
                      <a:r>
                        <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مَجْداً لِلثَّالُوثِ الْقُدُّوسِ إِلٰهِنَا، إِلَى الأَبَدِ وَإِلَى أَبَدِ الأَبَدِ كُلِّهَا، آمِينَ.</a:t>
                      </a:r>
                      <a:r>
                        <a:rPr kumimoji="0" lang="fr-FR"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 </a:t>
                      </a:r>
                      <a:endPar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41555331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3740456238"/>
              </p:ext>
            </p:extLst>
          </p:nvPr>
        </p:nvGraphicFramePr>
        <p:xfrm>
          <a:off x="-1" y="0"/>
          <a:ext cx="9409471" cy="94488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800" b="0" i="0" u="none" strike="noStrike" kern="1200" baseline="0">
                          <a:solidFill>
                            <a:schemeClr val="tx1"/>
                          </a:solidFill>
                          <a:latin typeface="Arial" panose="020B0604020202020204" pitchFamily="34" charset="0"/>
                          <a:ea typeface="+mn-ea"/>
                          <a:cs typeface="+mn-cs"/>
                        </a:rPr>
                        <a:t>Prophéties de Zacharie (14 : 8 - 11).</a:t>
                      </a:r>
                    </a:p>
                    <a:p>
                      <a:pPr algn="l" rtl="1"/>
                      <a:r>
                        <a:rPr lang="ar-EG" sz="2800"/>
                        <a:t>وأيضا </a:t>
                      </a:r>
                      <a:r>
                        <a:rPr lang="ar-EG" sz="2800" dirty="0"/>
                        <a:t>من زكريا النبي (ص ١٤ : ٨ - </a:t>
                      </a:r>
                      <a:r>
                        <a:rPr lang="ar-EG" sz="2800"/>
                        <a:t>١١).</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599171373"/>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ce jour-là une eau vive sortira de Jérusalem, et la moitié coulera à la première mer, et l'autre moitié à la dernière ; et il en sera ainsi pendant le printemps et l'été, Et le Seigneur sera roi de toute la terre ; et ce jour-là le Seigneur sera le seul Dieu, et son nom sera UN,</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وَفِي ذَلِكَ الْيَوْمِ يَخْرُجُ مِنْ أُورُشَلِيمِ مَاءً مُحْيِ نِصْفُهُ لِلْبَحْرِ الْأَوَّلِ "اَلْشَرْقِي" وَنِصْفُهُ الْآخَرُ لِلْبَحْرِ </a:t>
                      </a:r>
                      <a:r>
                        <a:rPr lang="ar-EG" sz="3600" dirty="0" err="1">
                          <a:effectLst/>
                          <a:latin typeface="Arial" panose="020B0604020202020204" pitchFamily="34" charset="0"/>
                          <a:ea typeface="Calibri" panose="020F0502020204030204" pitchFamily="34" charset="0"/>
                          <a:cs typeface="+mn-cs"/>
                        </a:rPr>
                        <a:t>الْآخِيرِ</a:t>
                      </a:r>
                      <a:r>
                        <a:rPr lang="ar-EG" sz="3600" dirty="0">
                          <a:effectLst/>
                          <a:latin typeface="Arial" panose="020B0604020202020204" pitchFamily="34" charset="0"/>
                          <a:ea typeface="Calibri" panose="020F0502020204030204" pitchFamily="34" charset="0"/>
                          <a:cs typeface="+mn-cs"/>
                        </a:rPr>
                        <a:t> "اَلْغَرْبِي" فِي الْصَيْفِ وَفِي الْخَرِيفِ</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هكذا تكون،</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وَيَكُونُ الرَّبُّ مَلِكاً عَلَى كُلِّ الأَرْضِ. فِي ذلِكَ الْيَوْمِ يَكُونُ الرَّبُّ وَاحِداً </a:t>
                      </a:r>
                      <a:r>
                        <a:rPr lang="ar-EG" sz="3600" dirty="0" err="1">
                          <a:effectLst/>
                          <a:latin typeface="Arial" panose="020B0604020202020204" pitchFamily="34" charset="0"/>
                          <a:ea typeface="Calibri" panose="020F0502020204030204" pitchFamily="34" charset="0"/>
                          <a:cs typeface="+mn-cs"/>
                        </a:rPr>
                        <a:t>وَإِسْمُهُ</a:t>
                      </a:r>
                      <a:r>
                        <a:rPr lang="ar-EG" sz="3600" dirty="0">
                          <a:effectLst/>
                          <a:latin typeface="Arial" panose="020B0604020202020204" pitchFamily="34" charset="0"/>
                          <a:ea typeface="Calibri" panose="020F0502020204030204" pitchFamily="34" charset="0"/>
                          <a:cs typeface="+mn-cs"/>
                        </a:rPr>
                        <a:t> وَاحِداً</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8490198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741584364"/>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tout autour de la terre et du désert de Gaza à Remmon, au midi de Jérusalem. Rama subsistera où il est, de la porte de Benjamin à la place de l’ancienne porte, et à la porte des Angles, et de la tour d'</a:t>
                      </a:r>
                      <a:r>
                        <a:rPr lang="fr-FR" sz="2800" b="0" i="0" u="none" strike="noStrike" kern="1200" baseline="0" dirty="0" err="1">
                          <a:solidFill>
                            <a:schemeClr val="tx1"/>
                          </a:solidFill>
                          <a:latin typeface="Arial" panose="020B0604020202020204" pitchFamily="34" charset="0"/>
                          <a:ea typeface="+mn-ea"/>
                          <a:cs typeface="Arial" panose="020B0604020202020204" pitchFamily="34" charset="0"/>
                        </a:rPr>
                        <a:t>Anaméel</a:t>
                      </a:r>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 aussi loin que les pressoirs du roi. Jérusalem sera repeuplée ; elle ne sera plus frappée d’anathème, et elle sera assise en assurance.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FF9900"/>
                          </a:solidFill>
                          <a:effectLst/>
                          <a:uLnTx/>
                          <a:uFillTx/>
                          <a:latin typeface="Dco" pitchFamily="2" charset="0"/>
                          <a:ea typeface="Calibri" panose="020F0502020204030204" pitchFamily="34" charset="0"/>
                          <a:cs typeface="Arial" panose="020B0604020202020204" pitchFamily="34" charset="0"/>
                        </a:rPr>
                        <a:t>Gloire à la Trinité Sainte,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وَيُحِيطُ بِكُلِّ الْأَرْضِ وَالْبَرَارِي مِنْ </a:t>
                      </a:r>
                      <a:r>
                        <a:rPr lang="ar-EG" sz="3600" dirty="0" err="1">
                          <a:effectLst/>
                          <a:latin typeface="Arial" panose="020B0604020202020204" pitchFamily="34" charset="0"/>
                          <a:ea typeface="Calibri" panose="020F0502020204030204" pitchFamily="34" charset="0"/>
                          <a:cs typeface="+mn-cs"/>
                        </a:rPr>
                        <a:t>جَابَالِ</a:t>
                      </a:r>
                      <a:r>
                        <a:rPr lang="ar-EG" sz="3600" dirty="0">
                          <a:effectLst/>
                          <a:latin typeface="Arial" panose="020B0604020202020204" pitchFamily="34" charset="0"/>
                          <a:ea typeface="Calibri" panose="020F0502020204030204" pitchFamily="34" charset="0"/>
                          <a:cs typeface="+mn-cs"/>
                        </a:rPr>
                        <a:t> إِلَى </a:t>
                      </a:r>
                      <a:r>
                        <a:rPr lang="ar-EG" sz="3600" dirty="0" err="1">
                          <a:effectLst/>
                          <a:latin typeface="Arial" panose="020B0604020202020204" pitchFamily="34" charset="0"/>
                          <a:ea typeface="Calibri" panose="020F0502020204030204" pitchFamily="34" charset="0"/>
                          <a:cs typeface="+mn-cs"/>
                        </a:rPr>
                        <a:t>حَارْمُونَ</a:t>
                      </a:r>
                      <a:r>
                        <a:rPr lang="ar-EG" sz="3600" dirty="0">
                          <a:effectLst/>
                          <a:latin typeface="Arial" panose="020B0604020202020204" pitchFamily="34" charset="0"/>
                          <a:ea typeface="Calibri" panose="020F0502020204030204" pitchFamily="34" charset="0"/>
                          <a:cs typeface="+mn-cs"/>
                        </a:rPr>
                        <a:t> فِي مَيْمَن جَنُوبَ أُورُشَلِيمَ وَرَامَا تَرْتَفِعُ وَتُعْمَرُ فِي مَكَانِهَا، مِنْ بَابِ بِنْيَامِينَ إِلَى مَكَانِ الْبَابِ الْأَوَّلِ إِلَى بَابِ الْزَاوِيَةِ، وَمِنْ بُرْجِ </a:t>
                      </a:r>
                      <a:r>
                        <a:rPr lang="ar-EG" sz="3600" dirty="0" err="1">
                          <a:effectLst/>
                          <a:latin typeface="Arial" panose="020B0604020202020204" pitchFamily="34" charset="0"/>
                          <a:ea typeface="Calibri" panose="020F0502020204030204" pitchFamily="34" charset="0"/>
                          <a:cs typeface="+mn-cs"/>
                        </a:rPr>
                        <a:t>حَنَنْئِيلَ</a:t>
                      </a:r>
                      <a:r>
                        <a:rPr lang="ar-EG" sz="3600" dirty="0">
                          <a:effectLst/>
                          <a:latin typeface="Arial" panose="020B0604020202020204" pitchFamily="34" charset="0"/>
                          <a:ea typeface="Calibri" panose="020F0502020204030204" pitchFamily="34" charset="0"/>
                          <a:cs typeface="+mn-cs"/>
                        </a:rPr>
                        <a:t> إِلَى مَعَاصِرِ الْمَلِكِ.</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فَيَسْكُنْ فِيهَا شَعُبُ اللهِ وَلَا تَكُونُ مُحَرَّمَةٌ مِن اَلْآنَ وَتَكُونُ أُورُشَلِيمُ فِي طَمَأْنِينَةٍ.</a:t>
                      </a:r>
                      <a:endParaRPr lang="fr-FR" sz="3600" dirty="0">
                        <a:effectLst/>
                        <a:latin typeface="Arial" panose="020B0604020202020204" pitchFamily="34" charset="0"/>
                        <a:ea typeface="Calibri" panose="020F0502020204030204" pitchFamily="34" charset="0"/>
                        <a:cs typeface="+mn-cs"/>
                      </a:endParaRPr>
                    </a:p>
                    <a:p>
                      <a:pPr marL="0" marR="0" lvl="0" indent="0" algn="just" defTabSz="914400" rtl="1" eaLnBrk="1" fontAlgn="auto" latinLnBrk="0" hangingPunct="1">
                        <a:lnSpc>
                          <a:spcPct val="100000"/>
                        </a:lnSpc>
                        <a:spcBef>
                          <a:spcPts val="0"/>
                        </a:spcBef>
                        <a:spcAft>
                          <a:spcPts val="300"/>
                        </a:spcAft>
                        <a:buClrTx/>
                        <a:buSzTx/>
                        <a:buFontTx/>
                        <a:buNone/>
                        <a:tabLst/>
                        <a:defRPr/>
                      </a:pPr>
                      <a:r>
                        <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مَجْداً لِلثَّالُوثِ الْقُدُّوسِ إِلٰهِنَا، إِلَى الأَبَدِ وَإِلَى أَبَدِ الأَبَدِ كُلِّهَا، آمِينَ.</a:t>
                      </a:r>
                      <a:r>
                        <a:rPr kumimoji="0" lang="fr-FR"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rPr>
                        <a:t> </a:t>
                      </a:r>
                      <a:endParaRPr kumimoji="0" lang="ar-EG" sz="3600" b="1" i="1" u="none" strike="noStrike" kern="1200" cap="none" spc="0" normalizeH="0" baseline="0" noProof="0" dirty="0">
                        <a:ln>
                          <a:noFill/>
                        </a:ln>
                        <a:solidFill>
                          <a:srgbClr val="FF9900"/>
                        </a:solidFill>
                        <a:effectLst/>
                        <a:uLnTx/>
                        <a:uFillTx/>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5449708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331" name="Group 2"/>
          <p:cNvGrpSpPr>
            <a:grpSpLocks/>
          </p:cNvGrpSpPr>
          <p:nvPr/>
        </p:nvGrpSpPr>
        <p:grpSpPr bwMode="auto">
          <a:xfrm>
            <a:off x="0" y="2819400"/>
            <a:ext cx="11480800" cy="1447800"/>
            <a:chOff x="-3" y="-3"/>
            <a:chExt cx="2820" cy="820"/>
          </a:xfrm>
        </p:grpSpPr>
        <p:grpSp>
          <p:nvGrpSpPr>
            <p:cNvPr id="227351" name="Group 3"/>
            <p:cNvGrpSpPr>
              <a:grpSpLocks/>
            </p:cNvGrpSpPr>
            <p:nvPr/>
          </p:nvGrpSpPr>
          <p:grpSpPr bwMode="auto">
            <a:xfrm>
              <a:off x="0" y="0"/>
              <a:ext cx="2814" cy="814"/>
              <a:chOff x="0" y="0"/>
              <a:chExt cx="2814" cy="814"/>
            </a:xfrm>
          </p:grpSpPr>
          <p:grpSp>
            <p:nvGrpSpPr>
              <p:cNvPr id="227353" name="Group 4"/>
              <p:cNvGrpSpPr>
                <a:grpSpLocks/>
              </p:cNvGrpSpPr>
              <p:nvPr/>
            </p:nvGrpSpPr>
            <p:grpSpPr bwMode="auto">
              <a:xfrm>
                <a:off x="0" y="0"/>
                <a:ext cx="1094" cy="814"/>
                <a:chOff x="0" y="0"/>
                <a:chExt cx="1094" cy="814"/>
              </a:xfrm>
            </p:grpSpPr>
            <p:sp>
              <p:nvSpPr>
                <p:cNvPr id="227360" name="Rectangle 5"/>
                <p:cNvSpPr>
                  <a:spLocks noChangeArrowheads="1"/>
                </p:cNvSpPr>
                <p:nvPr/>
              </p:nvSpPr>
              <p:spPr bwMode="auto">
                <a:xfrm>
                  <a:off x="43" y="0"/>
                  <a:ext cx="1008" cy="814"/>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3733">
                    <a:solidFill>
                      <a:srgbClr val="080808"/>
                    </a:solidFill>
                    <a:latin typeface="Times New Roman" pitchFamily="18" charset="0"/>
                    <a:cs typeface="Arial" charset="0"/>
                  </a:endParaRPr>
                </a:p>
              </p:txBody>
            </p:sp>
            <p:sp>
              <p:nvSpPr>
                <p:cNvPr id="227361" name="Rectangle 6"/>
                <p:cNvSpPr>
                  <a:spLocks noChangeArrowheads="1"/>
                </p:cNvSpPr>
                <p:nvPr/>
              </p:nvSpPr>
              <p:spPr bwMode="auto">
                <a:xfrm>
                  <a:off x="0" y="0"/>
                  <a:ext cx="1094" cy="81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227354" name="Group 7"/>
              <p:cNvGrpSpPr>
                <a:grpSpLocks/>
              </p:cNvGrpSpPr>
              <p:nvPr/>
            </p:nvGrpSpPr>
            <p:grpSpPr bwMode="auto">
              <a:xfrm>
                <a:off x="1094" y="0"/>
                <a:ext cx="842" cy="814"/>
                <a:chOff x="1094" y="0"/>
                <a:chExt cx="842" cy="814"/>
              </a:xfrm>
            </p:grpSpPr>
            <p:sp>
              <p:nvSpPr>
                <p:cNvPr id="227358" name="Rectangle 8"/>
                <p:cNvSpPr>
                  <a:spLocks noChangeArrowheads="1"/>
                </p:cNvSpPr>
                <p:nvPr/>
              </p:nvSpPr>
              <p:spPr bwMode="auto">
                <a:xfrm>
                  <a:off x="1137" y="0"/>
                  <a:ext cx="756" cy="814"/>
                </a:xfrm>
                <a:prstGeom prst="rect">
                  <a:avLst/>
                </a:prstGeom>
                <a:noFill/>
                <a:ln w="9525">
                  <a:noFill/>
                  <a:miter lim="800000"/>
                  <a:headEnd/>
                  <a:tailEnd/>
                </a:ln>
              </p:spPr>
              <p:txBody>
                <a:bodyPr lIns="0" tIns="0" rIns="0" bIns="0"/>
                <a:lstStyle/>
                <a:p>
                  <a:pPr defTabSz="1219170" eaLnBrk="0" fontAlgn="base" hangingPunct="0">
                    <a:spcBef>
                      <a:spcPct val="0"/>
                    </a:spcBef>
                    <a:spcAft>
                      <a:spcPct val="0"/>
                    </a:spcAft>
                    <a:defRPr/>
                  </a:pPr>
                  <a:endParaRPr lang="en-CA" sz="3200">
                    <a:solidFill>
                      <a:srgbClr val="080808"/>
                    </a:solidFill>
                    <a:latin typeface="Times New Roman" pitchFamily="18" charset="0"/>
                    <a:cs typeface="Arial" charset="0"/>
                  </a:endParaRPr>
                </a:p>
              </p:txBody>
            </p:sp>
            <p:sp>
              <p:nvSpPr>
                <p:cNvPr id="227359" name="Rectangle 9"/>
                <p:cNvSpPr>
                  <a:spLocks noChangeArrowheads="1"/>
                </p:cNvSpPr>
                <p:nvPr/>
              </p:nvSpPr>
              <p:spPr bwMode="auto">
                <a:xfrm>
                  <a:off x="1094" y="0"/>
                  <a:ext cx="842" cy="81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227355" name="Group 10"/>
              <p:cNvGrpSpPr>
                <a:grpSpLocks/>
              </p:cNvGrpSpPr>
              <p:nvPr/>
            </p:nvGrpSpPr>
            <p:grpSpPr bwMode="auto">
              <a:xfrm>
                <a:off x="1936" y="0"/>
                <a:ext cx="878" cy="814"/>
                <a:chOff x="1936" y="0"/>
                <a:chExt cx="878" cy="814"/>
              </a:xfrm>
            </p:grpSpPr>
            <p:sp>
              <p:nvSpPr>
                <p:cNvPr id="227356" name="Rectangle 11"/>
                <p:cNvSpPr>
                  <a:spLocks noChangeArrowheads="1"/>
                </p:cNvSpPr>
                <p:nvPr/>
              </p:nvSpPr>
              <p:spPr bwMode="auto">
                <a:xfrm>
                  <a:off x="1979" y="0"/>
                  <a:ext cx="792" cy="814"/>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2667">
                    <a:solidFill>
                      <a:srgbClr val="080808"/>
                    </a:solidFill>
                    <a:latin typeface="Times New Roman" pitchFamily="18" charset="0"/>
                    <a:cs typeface="Arial" charset="0"/>
                  </a:endParaRPr>
                </a:p>
              </p:txBody>
            </p:sp>
            <p:sp>
              <p:nvSpPr>
                <p:cNvPr id="227357" name="Rectangle 12"/>
                <p:cNvSpPr>
                  <a:spLocks noChangeArrowheads="1"/>
                </p:cNvSpPr>
                <p:nvPr/>
              </p:nvSpPr>
              <p:spPr bwMode="auto">
                <a:xfrm>
                  <a:off x="1936" y="0"/>
                  <a:ext cx="878" cy="81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sp>
          <p:nvSpPr>
            <p:cNvPr id="227352" name="Rectangle 13"/>
            <p:cNvSpPr>
              <a:spLocks noChangeArrowheads="1"/>
            </p:cNvSpPr>
            <p:nvPr/>
          </p:nvSpPr>
          <p:spPr bwMode="auto">
            <a:xfrm>
              <a:off x="-3" y="-3"/>
              <a:ext cx="2820" cy="820"/>
            </a:xfrm>
            <a:prstGeom prst="rect">
              <a:avLst/>
            </a:prstGeom>
            <a:noFill/>
            <a:ln w="9525">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aphicFrame>
        <p:nvGraphicFramePr>
          <p:cNvPr id="2" name="Group 22">
            <a:extLst>
              <a:ext uri="{FF2B5EF4-FFF2-40B4-BE49-F238E27FC236}">
                <a16:creationId xmlns:a16="http://schemas.microsoft.com/office/drawing/2014/main" id="{F874DE55-C327-3A63-ADC4-473813B3D0C9}"/>
              </a:ext>
            </a:extLst>
          </p:cNvPr>
          <p:cNvGraphicFramePr>
            <a:graphicFrameLocks noGrp="1"/>
          </p:cNvGraphicFramePr>
          <p:nvPr>
            <p:extLst>
              <p:ext uri="{D42A27DB-BD31-4B8C-83A1-F6EECF244321}">
                <p14:modId xmlns:p14="http://schemas.microsoft.com/office/powerpoint/2010/main" val="1733625119"/>
              </p:ext>
            </p:extLst>
          </p:nvPr>
        </p:nvGraphicFramePr>
        <p:xfrm>
          <a:off x="0" y="334298"/>
          <a:ext cx="12192000" cy="5715000"/>
        </p:xfrm>
        <a:graphic>
          <a:graphicData uri="http://schemas.openxmlformats.org/drawingml/2006/table">
            <a:tbl>
              <a:tblPr/>
              <a:tblGrid>
                <a:gridCol w="6474291">
                  <a:extLst>
                    <a:ext uri="{9D8B030D-6E8A-4147-A177-3AD203B41FA5}">
                      <a16:colId xmlns:a16="http://schemas.microsoft.com/office/drawing/2014/main" val="20000"/>
                    </a:ext>
                  </a:extLst>
                </a:gridCol>
                <a:gridCol w="5717709">
                  <a:extLst>
                    <a:ext uri="{9D8B030D-6E8A-4147-A177-3AD203B41FA5}">
                      <a16:colId xmlns:a16="http://schemas.microsoft.com/office/drawing/2014/main" val="3085150834"/>
                    </a:ext>
                  </a:extLst>
                </a:gridCol>
              </a:tblGrid>
              <a:tr h="20892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a:ln>
                            <a:noFill/>
                          </a:ln>
                          <a:solidFill>
                            <a:schemeClr val="tx1"/>
                          </a:solidFill>
                          <a:effectLst/>
                          <a:latin typeface="Arial" charset="0"/>
                          <a:cs typeface="Arial" charset="0"/>
                        </a:rPr>
                        <a:t>Nous T’adorons Ô Christ,</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avec Ton bon Père,</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et L’Esprit-Saint,</a:t>
                      </a:r>
                      <a:br>
                        <a:rPr kumimoji="0" lang="fr-FR" sz="3200" b="0" i="0" u="none" strike="noStrike" cap="none" normalizeH="0" baseline="0">
                          <a:ln>
                            <a:noFill/>
                          </a:ln>
                          <a:solidFill>
                            <a:schemeClr val="tx1"/>
                          </a:solidFill>
                          <a:effectLst/>
                          <a:latin typeface="Arial" charset="0"/>
                          <a:cs typeface="Arial" charset="0"/>
                        </a:rPr>
                      </a:br>
                      <a:r>
                        <a:rPr kumimoji="0" lang="fr-FR" sz="3200" b="0" i="0" u="none" strike="noStrike" cap="none" normalizeH="0" baseline="0">
                          <a:ln>
                            <a:noFill/>
                          </a:ln>
                          <a:solidFill>
                            <a:schemeClr val="tx1"/>
                          </a:solidFill>
                          <a:effectLst/>
                          <a:latin typeface="Arial" charset="0"/>
                          <a:cs typeface="Arial" charset="0"/>
                        </a:rPr>
                        <a:t>car Tu (vins / ressuscitas) et nous sauvas. Aie pitié de nous.</a:t>
                      </a:r>
                      <a:endParaRPr kumimoji="0" lang="fr-FR"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600" b="0" i="0" u="none" strike="noStrike" cap="none" normalizeH="0" baseline="0">
                          <a:ln>
                            <a:noFill/>
                          </a:ln>
                          <a:solidFill>
                            <a:schemeClr val="tx1"/>
                          </a:solidFill>
                          <a:effectLst/>
                          <a:latin typeface="Arial" charset="0"/>
                          <a:cs typeface="Arial" charset="0"/>
                        </a:rPr>
                        <a:t>نَسْجُدُ لَكَ أَيُّهَا الْمَسِيحُ،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600" b="0" i="0" u="none" strike="noStrike" cap="none" normalizeH="0" baseline="0">
                          <a:ln>
                            <a:noFill/>
                          </a:ln>
                          <a:solidFill>
                            <a:schemeClr val="tx1"/>
                          </a:solidFill>
                          <a:effectLst/>
                          <a:latin typeface="Arial" charset="0"/>
                          <a:cs typeface="Arial" charset="0"/>
                        </a:rPr>
                        <a:t>مَعَ أَبِيكَ الصَّالِحِ،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600" b="0" i="0" u="none" strike="noStrike" cap="none" normalizeH="0" baseline="0">
                          <a:ln>
                            <a:noFill/>
                          </a:ln>
                          <a:solidFill>
                            <a:schemeClr val="tx1"/>
                          </a:solidFill>
                          <a:effectLst/>
                          <a:latin typeface="Arial" charset="0"/>
                          <a:cs typeface="Arial" charset="0"/>
                        </a:rPr>
                        <a:t>وَالرُّوحِ الْقُدُسِ،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600" b="0" i="0" u="none" strike="noStrike" cap="none" normalizeH="0" baseline="0">
                          <a:ln>
                            <a:noFill/>
                          </a:ln>
                          <a:solidFill>
                            <a:schemeClr val="tx1"/>
                          </a:solidFill>
                          <a:effectLst/>
                          <a:latin typeface="Arial" charset="0"/>
                          <a:cs typeface="Arial" charset="0"/>
                        </a:rPr>
                        <a:t>لِأَنَّكَ (أَتَيْتَ / قُمْتَ) وَخَلَّصْتَنَا. اِرْحَمْنَا.</a:t>
                      </a:r>
                      <a:endParaRPr kumimoji="0" lang="ar-EG" sz="36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286122">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0" i="0" u="none" strike="noStrike" cap="none" normalizeH="0" baseline="0">
                          <a:ln>
                            <a:noFill/>
                          </a:ln>
                          <a:solidFill>
                            <a:schemeClr val="tx1"/>
                          </a:solidFill>
                          <a:effectLst/>
                          <a:latin typeface="Coptic1" pitchFamily="2" charset="0"/>
                          <a:cs typeface="Arial" charset="0"/>
                        </a:rPr>
                        <a:t>Tenouwst m~mok w~ P,#c# :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0" i="0" u="none" strike="noStrike" cap="none" normalizeH="0" baseline="0">
                          <a:ln>
                            <a:noFill/>
                          </a:ln>
                          <a:solidFill>
                            <a:schemeClr val="tx1"/>
                          </a:solidFill>
                          <a:effectLst/>
                          <a:latin typeface="Coptic1" pitchFamily="2" charset="0"/>
                          <a:cs typeface="Arial" charset="0"/>
                        </a:rPr>
                        <a:t>nem PekIwt n~a~gayoc :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0" i="0" u="none" strike="noStrike" cap="none" normalizeH="0" baseline="0">
                          <a:ln>
                            <a:noFill/>
                          </a:ln>
                          <a:solidFill>
                            <a:schemeClr val="tx1"/>
                          </a:solidFill>
                          <a:effectLst/>
                          <a:latin typeface="Coptic1" pitchFamily="2" charset="0"/>
                          <a:cs typeface="Arial" charset="0"/>
                        </a:rPr>
                        <a:t>nem piP~neuma E~youab :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400" b="0" i="0" u="none" strike="noStrike" cap="none" normalizeH="0" baseline="0">
                          <a:ln>
                            <a:noFill/>
                          </a:ln>
                          <a:solidFill>
                            <a:schemeClr val="tx1"/>
                          </a:solidFill>
                          <a:effectLst/>
                          <a:latin typeface="Coptic1" pitchFamily="2" charset="0"/>
                          <a:cs typeface="Arial" charset="0"/>
                        </a:rPr>
                        <a:t>je (aki~ </a:t>
                      </a:r>
                      <a:r>
                        <a:rPr kumimoji="0" lang="en-US" sz="44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en-US" sz="4400" b="0" i="0" u="none" strike="noStrike" cap="none" normalizeH="0" baseline="0">
                          <a:ln>
                            <a:noFill/>
                          </a:ln>
                          <a:solidFill>
                            <a:schemeClr val="tx1"/>
                          </a:solidFill>
                          <a:effectLst/>
                          <a:latin typeface="Coptic1" pitchFamily="2" charset="0"/>
                          <a:cs typeface="Arial" charset="0"/>
                        </a:rPr>
                        <a:t> aktwnk) akcw] m~mon. Nai nan. </a:t>
                      </a:r>
                      <a:endParaRPr kumimoji="0" lang="en-US" sz="44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
        <p:nvSpPr>
          <p:cNvPr id="3" name="Text Box 29">
            <a:hlinkClick r:id="rId2" action="ppaction://hlinksldjump"/>
            <a:extLst>
              <a:ext uri="{FF2B5EF4-FFF2-40B4-BE49-F238E27FC236}">
                <a16:creationId xmlns:a16="http://schemas.microsoft.com/office/drawing/2014/main" id="{1147264C-552B-81BC-CDA0-095A87F85A0C}"/>
              </a:ext>
            </a:extLst>
          </p:cNvPr>
          <p:cNvSpPr txBox="1">
            <a:spLocks noChangeArrowheads="1"/>
          </p:cNvSpPr>
          <p:nvPr/>
        </p:nvSpPr>
        <p:spPr bwMode="auto">
          <a:xfrm>
            <a:off x="9172354" y="6195317"/>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ar-EG" sz="1600" b="1">
                <a:solidFill>
                  <a:srgbClr val="FFFFFF"/>
                </a:solidFill>
                <a:latin typeface="Arial" charset="0"/>
                <a:cs typeface="Arial" charset="0"/>
              </a:rPr>
              <a:t>En présence d’un Évêque</a:t>
            </a:r>
            <a:endParaRPr lang="ar-EG" sz="1600" b="1" dirty="0">
              <a:solidFill>
                <a:srgbClr val="FFFFFF"/>
              </a:solidFill>
              <a:latin typeface="Arial" charset="0"/>
              <a:cs typeface="Arial"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50FE4-0D95-74B0-9DDD-EC67CA3424F4}"/>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A3BCFAFD-59D0-BFC2-84C8-5990184B0667}"/>
              </a:ext>
            </a:extLst>
          </p:cNvPr>
          <p:cNvGraphicFramePr>
            <a:graphicFrameLocks noGrp="1"/>
          </p:cNvGraphicFramePr>
          <p:nvPr>
            <p:extLst>
              <p:ext uri="{D42A27DB-BD31-4B8C-83A1-F6EECF244321}">
                <p14:modId xmlns:p14="http://schemas.microsoft.com/office/powerpoint/2010/main" val="47085586"/>
              </p:ext>
            </p:extLst>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pitchFamily="34" charset="0"/>
                        </a:rPr>
                        <a:t>Piou/b : </a:t>
                      </a:r>
                      <a:endParaRPr kumimoji="0" lang="en-US" sz="2700" b="0" i="0" u="sng" strike="noStrike" cap="none" normalizeH="0" baseline="0" dirty="0">
                        <a:ln>
                          <a:noFill/>
                        </a:ln>
                        <a:solidFill>
                          <a:srgbClr val="FF9900"/>
                        </a:solidFill>
                        <a:effectLst/>
                        <a:latin typeface="Coptic1" pitchFamily="2"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fr-C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ar-S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a:ln>
                            <a:noFill/>
                          </a:ln>
                          <a:solidFill>
                            <a:schemeClr val="tx1"/>
                          </a:solidFill>
                          <a:effectLst/>
                          <a:latin typeface="Avva_Marcos" panose="04020500000000000000" pitchFamily="82" charset="0"/>
                          <a:cs typeface="Arial" charset="0"/>
                        </a:rPr>
                        <a:t>2</a:t>
                      </a:r>
                      <a:r>
                        <a:rPr kumimoji="0" lang="en-US" sz="3200" b="0" i="0" u="none" strike="noStrike" cap="none" normalizeH="0" baseline="0">
                          <a:ln>
                            <a:noFill/>
                          </a:ln>
                          <a:solidFill>
                            <a:schemeClr val="tx1"/>
                          </a:solidFill>
                          <a:effectLst/>
                          <a:latin typeface="Coptic1" pitchFamily="2" charset="0"/>
                          <a:cs typeface="Arial" charset="0"/>
                        </a:rPr>
                        <a:t>l/l.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Pidia~kwn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E~pi p~roceu,/ c~tay/te.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I~r/n/ paci.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Ke tw 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a:ln>
                            <a:noFill/>
                          </a:ln>
                          <a:solidFill>
                            <a:schemeClr val="tx1"/>
                          </a:solidFill>
                          <a:effectLst/>
                          <a:latin typeface="Coptic1" pitchFamily="2" charset="0"/>
                          <a:cs typeface="Arial" charset="0"/>
                        </a:rPr>
                        <a:t>cou.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0383978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4119058720"/>
              </p:ext>
            </p:extLst>
          </p:nvPr>
        </p:nvGraphicFramePr>
        <p:xfrm>
          <a:off x="-1" y="0"/>
          <a:ext cx="9409471" cy="94488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800" b="0" i="0" u="none" strike="noStrike" kern="1200" baseline="0">
                          <a:solidFill>
                            <a:schemeClr val="tx1"/>
                          </a:solidFill>
                          <a:latin typeface="Arial" panose="020B0604020202020204" pitchFamily="34" charset="0"/>
                          <a:ea typeface="+mn-ea"/>
                          <a:cs typeface="+mn-cs"/>
                        </a:rPr>
                        <a:t>Épître de Saint Paul aux Hébreux (10 : 22 - 38).</a:t>
                      </a:r>
                    </a:p>
                    <a:p>
                      <a:pPr algn="l" rtl="1"/>
                      <a:r>
                        <a:rPr lang="ar-EG" sz="2800"/>
                        <a:t>البولس </a:t>
                      </a:r>
                      <a:r>
                        <a:rPr lang="ar-EG" sz="2800" dirty="0"/>
                        <a:t>الى العبرانيين (ص ١٠ : ٢٢ - </a:t>
                      </a:r>
                      <a:r>
                        <a:rPr lang="ar-EG" sz="2800"/>
                        <a:t>٣٨).</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771175017"/>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Avançons-nous donc vers Dieu avec un cœur sincère et dans la plénitude de la foi, le cœur purifié de ce qui souille notre conscience, le corps lavé par une eau pure. Continuons sans fléchir d’affirmer notre espérance, car il est fidèle, celui qui a promis. Soyons attentifs les uns aux autres pour nous stimuler dans la charité et les œuvres bonnes.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لِنَتَقَدَّمْ بِقَلْبٍ صَادِقٍ وَأَمَانَةٍ كَامِلَةٍ وَقُلُوبُنَا نَظِيفَةٌ مِن اَلْنِيَّاتِ الْشِرِّيرَةِ. وَمُغْتَسِلَةٌ اَجْسَادُنَا بِمَاءٍ نَقِيٍّ،</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وَلْنَعْتَصِمْ بِإِقْرَارِ الْرَجَاءِ بِغَيْرِ لَوْمٍ لِأَنَّ الَّذِي وَعَدَنَا هُوَ صَادِقٌ. وَلْنُلاَحِظْ بَعْضُنَا بَعْضاً لِلْحَضِّ عَلَى الْمَحَبَّةِ وَالأَعْمَالِ الْحَسَنَةِ،</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0458238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670436421"/>
              </p:ext>
            </p:extLst>
          </p:nvPr>
        </p:nvGraphicFramePr>
        <p:xfrm>
          <a:off x="0" y="462116"/>
          <a:ext cx="12192000" cy="592885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976099">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Ne délaissons pas nos assemblées, comme certains en ont pris l’habitude, mais encourageons-nous, d’autant plus que vous voyez s’approcher le Jour. Car si nous demeurons volontairement dans le péché après avoir reçu la pleine connaissance de la vérité, il ne reste plus pour les péchés aucun sacrifice, mais une attente redoutable du jugement et l’ardeur d’un feu qui va dévorer les rebelles.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952753">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غَيْرَ تَارِكِينَ اجْتِمَاعَنَا كَعَادَةِ طَوَائِفَ مْن اَلْنَاسِ. بَلْ مُعَزِّينَ بَعْضَنَا بَعْضاً وَبِالْأَكْثَرِ عَلَى قَدْرِ مَا تَرُونَ الْيَوْمَ قَدْ دَنَا،</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فَإِنَّهُ إِنْ أَخْطَأْنَا بِاخْتِيَارِنَا بَعْدَمَا أَخَذْنَا مَعْرِفَةَ الْحَقِّ، لاَ تَبْقَى بَعْدُ ذَبِيحَةٌ عَنِ الْخَطَايَا، بَلْ قُبُولُ دَيْنُونَةٍ مُخِيفَةٍ، وَغَيْرَةُ نَارٍ عَتِيدَةٍ أَنْ تَأْكُلَ الْمُضَادِّينَ</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1141784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474021269"/>
              </p:ext>
            </p:extLst>
          </p:nvPr>
        </p:nvGraphicFramePr>
        <p:xfrm>
          <a:off x="0" y="462116"/>
          <a:ext cx="12192000" cy="6031233"/>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976099">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Si quelqu’un enfreint la loi de Moïse, c’est sans pitié qu’il est mis à mort sur la parole de deux ou trois témoins. Qu’en pensez-vous ? Ne sera-t-elle pas encore plus grave, la peine que méritera celui qui aura foulé aux pieds le Fils de Dieu, tenu pour profane le sang de l’Alliance par lequel il a été sanctifié, et outragé l’Esprit qui donne la grâce ? Car nous connaissons celui qui a dit : A moi la vengeance. C'est moi qui rétribuerai ; et encore : Le Seigneur jugera son peuple.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952753">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مَنْ خَالَفَ نَامُوسَ مُوسَى فَعَلَى شَاهِدَيْنِ أَوْ ثَلاَثَةِ شُهُودٍ يَمُوتُ بِدُونِ رَأْفَةٍ</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فَكَمْ تَظُنُّونَ يَسْتَوْجِبَ عِقَاباً أَشَرَّ بِمَنْ اِسْتَخَفَّ بِحَقِّ ابْنَ اللهِ وَتَجَاوَزَ اَمْرَهُ. وَتَرَكَ دَمَ مِيثَاقِهِ اَلَّذِي قُدِّسَ بِهْ نَجِساً وَازْدَرَى بِرُوحِ الْنِعْمَةِ. فإننا نعرف الذي قال لي الانتقام أنا أجازى "يقول الرب" وأيضاً الرب يدين شعبه.</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675991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1739485524"/>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Il est redoutable de tomber entre les mains du Dieu vivant ! Souvenez-vous de ces premiers jours où vous veniez de recevoir la lumière du Christ : vous avez soutenu alors le dur combat des souffrances, tantôt donnés en spectacle sous les insultes et les brimades, tantôt solidaires de ceux qu’on traitait ainsi. En effet, vous avez montré de la compassion à ceux qui étaient en prison ; vous avez accepté avec joie qu’on vous arrache vos biens, car vous étiez sûrs de posséder un bien encore meilleur, et permanent.</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مُخِيفٌ هُوَ الْوُقُوعُ فِي يَدَيِ اللهِ الْحَيِّ! تَذَكَّرُوا الْأَيَّامَ الْسَالِفَةَ اَلَّتِي لَمَّا اسْتَضَأتُمْ فِيهَا صَبَرْتُمْ عَلَى مُجَاهَدَةِ آلَامٍ كَثِيرَةٍ</a:t>
                      </a:r>
                      <a:r>
                        <a:rPr lang="fr-FR" sz="3600" dirty="0">
                          <a:effectLst/>
                          <a:latin typeface="Arial" panose="020B0604020202020204" pitchFamily="34" charset="0"/>
                          <a:ea typeface="Calibri" panose="020F0502020204030204" pitchFamily="34" charset="0"/>
                          <a:cs typeface="+mn-cs"/>
                        </a:rPr>
                        <a:t> </a:t>
                      </a:r>
                      <a:r>
                        <a:rPr lang="ar-EG" sz="3600" dirty="0">
                          <a:effectLst/>
                          <a:latin typeface="Arial" panose="020B0604020202020204" pitchFamily="34" charset="0"/>
                          <a:ea typeface="Calibri" panose="020F0502020204030204" pitchFamily="34" charset="0"/>
                          <a:cs typeface="+mn-cs"/>
                        </a:rPr>
                        <a:t>مِنْ جِهَةٍ مَشْهُورِينَ </a:t>
                      </a:r>
                      <a:r>
                        <a:rPr lang="ar-EG" sz="3600" dirty="0" err="1">
                          <a:effectLst/>
                          <a:latin typeface="Arial" panose="020B0604020202020204" pitchFamily="34" charset="0"/>
                          <a:ea typeface="Calibri" panose="020F0502020204030204" pitchFamily="34" charset="0"/>
                          <a:cs typeface="+mn-cs"/>
                        </a:rPr>
                        <a:t>بِتَعْيِيرَاتٍ</a:t>
                      </a:r>
                      <a:r>
                        <a:rPr lang="ar-EG" sz="3600" dirty="0">
                          <a:effectLst/>
                          <a:latin typeface="Arial" panose="020B0604020202020204" pitchFamily="34" charset="0"/>
                          <a:ea typeface="Calibri" panose="020F0502020204030204" pitchFamily="34" charset="0"/>
                          <a:cs typeface="+mn-cs"/>
                        </a:rPr>
                        <a:t> وَضِيقَاتٍ، وَأَنَّكُمْ صِرْتُمْ مَنَاظِرَ لِلْنَاسِ، وَمِنْ جِهَةٍ صِرْتُمْ شُرَكَاءَ الَّذِينَ تَصَرَّفُوا هَكَذَا. أَنَّكُمْ رَثَيْتُمْ لِلْأَسْرَى وَقَبِلْتُمْ سَلْبَ أَمْوَالِكُمْ بِفَرَحٍ، عَالِمِينَ فِي أَنْفُسِكُمْ أَنَّ لَكُمْ أن لكم فِي السَّمَاوَاتِ غِنَاءً أَفْضَلً وَبَاقِياً إِلَى </a:t>
                      </a:r>
                      <a:r>
                        <a:rPr lang="ar-EG" sz="3600" dirty="0" err="1">
                          <a:effectLst/>
                          <a:latin typeface="Arial" panose="020B0604020202020204" pitchFamily="34" charset="0"/>
                          <a:ea typeface="Calibri" panose="020F0502020204030204" pitchFamily="34" charset="0"/>
                          <a:cs typeface="+mn-cs"/>
                        </a:rPr>
                        <a:t>الْإِنْقِضَاءِ</a:t>
                      </a:r>
                      <a:r>
                        <a:rPr lang="ar-EG" sz="3600" dirty="0">
                          <a:effectLst/>
                          <a:latin typeface="Arial" panose="020B0604020202020204" pitchFamily="34" charset="0"/>
                          <a:ea typeface="Calibri" panose="020F0502020204030204" pitchFamily="34" charset="0"/>
                          <a:cs typeface="+mn-cs"/>
                        </a:rPr>
                        <a:t> </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6061593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440437324"/>
              </p:ext>
            </p:extLst>
          </p:nvPr>
        </p:nvGraphicFramePr>
        <p:xfrm>
          <a:off x="0" y="462116"/>
          <a:ext cx="12192000" cy="592885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976099">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Ne perdez pas votre assurance ; grâce à elle, vous serez largement récompensés. Car l’endurance vous est nécessaire pour accomplir la volonté de Dieu et obtenir ainsi la réalisation des promesses. En effet, encore un peu, très peu de temps, et celui qui doit venir arrivera, il ne tardera pas. Celui qui est juste à mes yeux par la foi vivra. </a:t>
                      </a:r>
                    </a:p>
                    <a:p>
                      <a:pPr algn="just"/>
                      <a:r>
                        <a:rPr lang="fr-FR" sz="2800" b="1" i="1">
                          <a:solidFill>
                            <a:srgbClr val="FF9900"/>
                          </a:solidFill>
                          <a:effectLst/>
                          <a:latin typeface="Dco" pitchFamily="2" charset="0"/>
                          <a:ea typeface="Calibri" panose="020F0502020204030204" pitchFamily="34" charset="0"/>
                          <a:cs typeface="Arial" panose="020B0604020202020204" pitchFamily="34" charset="0"/>
                        </a:rPr>
                        <a:t>Que la grâce de Dieu le Père repose sur nos esprits, mes pères et mes frères, amen. </a:t>
                      </a:r>
                      <a:endParaRPr lang="fr-FR" sz="2800" b="1" i="1" dirty="0">
                        <a:solidFill>
                          <a:srgbClr val="FF9900"/>
                        </a:solidFill>
                        <a:effectLst/>
                        <a:latin typeface="Dco" pitchFamily="2"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952753">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فَلاَ تَطْرَحُوا ثِقَتَكُمُ الَّتِي لَهَا مُجَازَاةٌ عَظِيمَةٌ. أَنَّكُمْ تَحْتَاجُونَ إِلَى الصَّبْرِ، حَتَّى إِذَا صَنَعْتُمْ مَشِيئَةَ اللهِ تَنَالُونَ الْمَوْعِدَ. لأنه بعد قليل جداً سيأتى الآتى ولا يبطىْ.</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أما البار فبالإيمان يحيا.</a:t>
                      </a:r>
                      <a:r>
                        <a:rPr lang="fr-FR" sz="3600">
                          <a:effectLst/>
                          <a:latin typeface="Arial" panose="020B0604020202020204" pitchFamily="34" charset="0"/>
                          <a:ea typeface="Calibri" panose="020F0502020204030204" pitchFamily="34" charset="0"/>
                          <a:cs typeface="+mn-cs"/>
                        </a:rPr>
                        <a:t> </a:t>
                      </a:r>
                    </a:p>
                    <a:p>
                      <a:pPr algn="just" rtl="1">
                        <a:spcAft>
                          <a:spcPts val="300"/>
                        </a:spcAft>
                      </a:pPr>
                      <a:r>
                        <a:rPr lang="ar-EG" sz="3600" b="1" i="1">
                          <a:solidFill>
                            <a:srgbClr val="FF9900"/>
                          </a:solidFill>
                          <a:effectLst/>
                          <a:latin typeface="Arial" panose="020B0604020202020204" pitchFamily="34" charset="0"/>
                          <a:ea typeface="Calibri" panose="020F0502020204030204" pitchFamily="34" charset="0"/>
                          <a:cs typeface="+mn-cs"/>
                        </a:rPr>
                        <a:t>نِعْمَةُ ٱللهِ ٱلْآبِ فَلْتَحِلَّ عَلَى أَرْوَاحِنَا، يَا آبَائِي وَإِخْوَتِي، آمِينَ. </a:t>
                      </a:r>
                      <a:endParaRPr lang="ar-EG" sz="3600" b="1" i="1" dirty="0">
                        <a:solidFill>
                          <a:srgbClr val="FF9900"/>
                        </a:solidFill>
                        <a:effectLst/>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823487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0800" name="Group 48"/>
          <p:cNvGraphicFramePr>
            <a:graphicFrameLocks noGrp="1"/>
          </p:cNvGraphicFramePr>
          <p:nvPr>
            <p:ph type="tbl" idx="1"/>
            <p:extLst>
              <p:ext uri="{D42A27DB-BD31-4B8C-83A1-F6EECF244321}">
                <p14:modId xmlns:p14="http://schemas.microsoft.com/office/powerpoint/2010/main" val="2830268820"/>
              </p:ext>
            </p:extLst>
          </p:nvPr>
        </p:nvGraphicFramePr>
        <p:xfrm>
          <a:off x="0" y="1005840"/>
          <a:ext cx="12192000" cy="5212080"/>
        </p:xfrm>
        <a:graphic>
          <a:graphicData uri="http://schemas.openxmlformats.org/drawingml/2006/table">
            <a:tbl>
              <a:tblPr/>
              <a:tblGrid>
                <a:gridCol w="4634265">
                  <a:extLst>
                    <a:ext uri="{9D8B030D-6E8A-4147-A177-3AD203B41FA5}">
                      <a16:colId xmlns:a16="http://schemas.microsoft.com/office/drawing/2014/main" val="20000"/>
                    </a:ext>
                  </a:extLst>
                </a:gridCol>
                <a:gridCol w="4258723">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a:ln>
                            <a:noFill/>
                          </a:ln>
                          <a:solidFill>
                            <a:schemeClr val="tx1"/>
                          </a:solidFill>
                          <a:effectLst/>
                          <a:latin typeface="CS Avva Shenouda" panose="020B7200000000000000" pitchFamily="34" charset="0"/>
                          <a:cs typeface="Arial" charset="0"/>
                        </a:rPr>
                        <a:t>`</a:t>
                      </a:r>
                      <a:r>
                        <a:rPr kumimoji="0" lang="en-US" sz="4500" b="0" i="0" u="none" strike="noStrike" cap="none" normalizeH="0" baseline="0">
                          <a:ln>
                            <a:noFill/>
                          </a:ln>
                          <a:solidFill>
                            <a:schemeClr val="tx1"/>
                          </a:solidFill>
                          <a:effectLst/>
                          <a:latin typeface="Avva_Marcos" panose="04020500000000000000" pitchFamily="82" charset="0"/>
                          <a:cs typeface="Arial" charset="0"/>
                        </a:rPr>
                        <a:t>A</a:t>
                      </a:r>
                      <a:r>
                        <a:rPr kumimoji="0" lang="en-US" sz="4500" b="0" i="0" u="none" strike="noStrike" cap="none" normalizeH="0" baseline="0">
                          <a:ln>
                            <a:noFill/>
                          </a:ln>
                          <a:solidFill>
                            <a:schemeClr val="tx1"/>
                          </a:solidFill>
                          <a:effectLst/>
                          <a:latin typeface="Coptic1" pitchFamily="2" charset="0"/>
                          <a:cs typeface="Arial" charset="0"/>
                        </a:rPr>
                        <a:t>gioc o~ Yeoc : A~gioc Ic,uroc : A~gioc A~yanatoc : o~ ek paryenou genney/c : e~le/~con /~mac. </a:t>
                      </a:r>
                      <a:endParaRPr kumimoji="0" lang="en-US" sz="4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Arial" charset="0"/>
                          <a:cs typeface="Arial" charset="0"/>
                        </a:rPr>
                        <a:t>Saint Dieu, Saint Puissant, Saint Immortel, Qui es né de la Vierge ; aie pitié de nous.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a:ln>
                            <a:noFill/>
                          </a:ln>
                          <a:solidFill>
                            <a:schemeClr val="tx1"/>
                          </a:solidFill>
                          <a:effectLst/>
                          <a:latin typeface="Coptic1" pitchFamily="2" charset="0"/>
                          <a:cs typeface="Arial" charset="0"/>
                        </a:rPr>
                        <a:t>قُدُّوسٌ اللهُ، قُدُّوسٌ القَوِيُّ، قُدُّوسٌ (الحَيُّ) الَّذِي لا يَمُوتُ، يَا الَّذِي وُلِدَ مِنَ العَذْرَاءِ، اِرْحَمْنَا.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54312" name="Text Box 14"/>
          <p:cNvSpPr txBox="1">
            <a:spLocks noChangeArrowheads="1"/>
          </p:cNvSpPr>
          <p:nvPr/>
        </p:nvSpPr>
        <p:spPr bwMode="auto">
          <a:xfrm>
            <a:off x="2235200" y="381002"/>
            <a:ext cx="8229600" cy="584775"/>
          </a:xfrm>
          <a:prstGeom prst="rect">
            <a:avLst/>
          </a:prstGeom>
          <a:noFill/>
          <a:ln w="9525">
            <a:noFill/>
            <a:miter lim="800000"/>
            <a:headEnd/>
            <a:tailEnd/>
          </a:ln>
        </p:spPr>
        <p:txBody>
          <a:bodyPr>
            <a:spAutoFit/>
          </a:bodyPr>
          <a:lstStyle/>
          <a:p>
            <a:pPr defTabSz="1219140" fontAlgn="base">
              <a:spcBef>
                <a:spcPct val="50000"/>
              </a:spcBef>
              <a:spcAft>
                <a:spcPct val="0"/>
              </a:spcAft>
              <a:defRPr/>
            </a:pPr>
            <a:endParaRPr lang="en-CA" sz="3200">
              <a:solidFill>
                <a:srgbClr val="FFFFFF"/>
              </a:solidFill>
              <a:latin typeface="Times New Roman" pitchFamily="18" charset="0"/>
              <a:cs typeface="Arial" charset="0"/>
            </a:endParaRPr>
          </a:p>
        </p:txBody>
      </p:sp>
      <p:graphicFrame>
        <p:nvGraphicFramePr>
          <p:cNvPr id="2" name="Tableau 1">
            <a:extLst>
              <a:ext uri="{FF2B5EF4-FFF2-40B4-BE49-F238E27FC236}">
                <a16:creationId xmlns:a16="http://schemas.microsoft.com/office/drawing/2014/main" id="{A4BD6F5E-3A8E-CFDE-B800-22C22D2B652B}"/>
              </a:ext>
            </a:extLst>
          </p:cNvPr>
          <p:cNvGraphicFramePr>
            <a:graphicFrameLocks noGrp="1"/>
          </p:cNvGraphicFramePr>
          <p:nvPr>
            <p:extLst>
              <p:ext uri="{D42A27DB-BD31-4B8C-83A1-F6EECF244321}">
                <p14:modId xmlns:p14="http://schemas.microsoft.com/office/powerpoint/2010/main" val="349207756"/>
              </p:ext>
            </p:extLst>
          </p:nvPr>
        </p:nvGraphicFramePr>
        <p:xfrm>
          <a:off x="2032000" y="109656"/>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125616414"/>
                    </a:ext>
                  </a:extLst>
                </a:gridCol>
              </a:tblGrid>
              <a:tr h="579120">
                <a:tc>
                  <a:txBody>
                    <a:bodyPr/>
                    <a:lstStyle/>
                    <a:p>
                      <a:pPr algn="ctr"/>
                      <a:r>
                        <a:rPr lang="fr-FR" sz="3200">
                          <a:latin typeface="Arial" panose="020B0604020202020204" pitchFamily="34" charset="0"/>
                        </a:rPr>
                        <a:t>Le Trisagion - </a:t>
                      </a:r>
                      <a:r>
                        <a:rPr kumimoji="0" lang="en-US" sz="3200" b="0" i="0" u="none" strike="noStrike" kern="1200" cap="none" spc="0" normalizeH="0" baseline="0" noProof="0">
                          <a:ln>
                            <a:noFill/>
                          </a:ln>
                          <a:solidFill>
                            <a:srgbClr val="FFFFFF"/>
                          </a:solidFill>
                          <a:effectLst/>
                          <a:uLnTx/>
                          <a:uFillTx/>
                          <a:latin typeface="Coptic1" pitchFamily="2" charset="0"/>
                          <a:ea typeface="+mn-ea"/>
                          <a:cs typeface="Arial" charset="0"/>
                        </a:rPr>
                        <a:t>A~gioc</a:t>
                      </a:r>
                      <a:r>
                        <a:rPr lang="fr-FR" sz="3200"/>
                        <a:t> - </a:t>
                      </a:r>
                      <a:r>
                        <a:rPr lang="ar-EG" sz="3200" b="0">
                          <a:solidFill>
                            <a:schemeClr val="tx1"/>
                          </a:solidFill>
                          <a:cs typeface="Times New Roman" pitchFamily="18" charset="0"/>
                        </a:rPr>
                        <a:t>الثلاثة تقديسات</a:t>
                      </a:r>
                      <a:endParaRPr lang="fr-FR" sz="32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683461"/>
                  </a:ext>
                </a:extLst>
              </a:tr>
            </a:tbl>
          </a:graphicData>
        </a:graphic>
      </p:graphicFrame>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12824" name="Group 24"/>
          <p:cNvGraphicFramePr>
            <a:graphicFrameLocks noGrp="1"/>
          </p:cNvGraphicFramePr>
          <p:nvPr>
            <p:ph type="tbl" idx="1"/>
            <p:extLst>
              <p:ext uri="{D42A27DB-BD31-4B8C-83A1-F6EECF244321}">
                <p14:modId xmlns:p14="http://schemas.microsoft.com/office/powerpoint/2010/main" val="1326755677"/>
              </p:ext>
            </p:extLst>
          </p:nvPr>
        </p:nvGraphicFramePr>
        <p:xfrm>
          <a:off x="0" y="676656"/>
          <a:ext cx="12192000" cy="5212080"/>
        </p:xfrm>
        <a:graphic>
          <a:graphicData uri="http://schemas.openxmlformats.org/drawingml/2006/table">
            <a:tbl>
              <a:tblPr/>
              <a:tblGrid>
                <a:gridCol w="4555957">
                  <a:extLst>
                    <a:ext uri="{9D8B030D-6E8A-4147-A177-3AD203B41FA5}">
                      <a16:colId xmlns:a16="http://schemas.microsoft.com/office/drawing/2014/main" val="20000"/>
                    </a:ext>
                  </a:extLst>
                </a:gridCol>
                <a:gridCol w="4226415">
                  <a:extLst>
                    <a:ext uri="{9D8B030D-6E8A-4147-A177-3AD203B41FA5}">
                      <a16:colId xmlns:a16="http://schemas.microsoft.com/office/drawing/2014/main" val="20001"/>
                    </a:ext>
                  </a:extLst>
                </a:gridCol>
                <a:gridCol w="3409628">
                  <a:extLst>
                    <a:ext uri="{9D8B030D-6E8A-4147-A177-3AD203B41FA5}">
                      <a16:colId xmlns:a16="http://schemas.microsoft.com/office/drawing/2014/main" val="20002"/>
                    </a:ext>
                  </a:extLst>
                </a:gridCol>
              </a:tblGrid>
              <a:tr h="52120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a:ln>
                            <a:noFill/>
                          </a:ln>
                          <a:solidFill>
                            <a:schemeClr val="tx1"/>
                          </a:solidFill>
                          <a:effectLst/>
                          <a:latin typeface="Coptic1" pitchFamily="2" charset="0"/>
                          <a:cs typeface="Arial" charset="0"/>
                        </a:rPr>
                        <a:t>A~gioc o~ Yeoc : A~gioc Ic,uroc : A~gioc A~yanatoc : o~ c~taurwyic di /~mac : e~le/~con /~mac. </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Arial" charset="0"/>
                          <a:cs typeface="Arial" charset="0"/>
                        </a:rPr>
                        <a:t>Saint Dieu, Saint Puissant, Saint Immortel, Qui as été crucifié pour nous ; aie pitié de nous.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a:ln>
                            <a:noFill/>
                          </a:ln>
                          <a:solidFill>
                            <a:schemeClr val="tx1"/>
                          </a:solidFill>
                          <a:effectLst/>
                          <a:latin typeface="Coptic1" pitchFamily="2" charset="0"/>
                          <a:cs typeface="Arial" charset="0"/>
                        </a:rPr>
                        <a:t>قُدُّوسٌ اللهُ، قُدُّوسٌ القَوِيُّ، قُدُّوسٌ (الحَيُّ) الَّذِي لا يَمُوتُ، يَا الَّذِي صُلِبَ عَنَّا، اِرْحَمْنَا. </a:t>
                      </a:r>
                      <a:endParaRPr kumimoji="0" lang="en-US" sz="5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25">
            <a:extLst>
              <a:ext uri="{FF2B5EF4-FFF2-40B4-BE49-F238E27FC236}">
                <a16:creationId xmlns:a16="http://schemas.microsoft.com/office/drawing/2014/main" id="{4DD6F377-D8C9-D94B-98CD-8EB51F32375F}"/>
              </a:ext>
            </a:extLst>
          </p:cNvPr>
          <p:cNvGraphicFramePr>
            <a:graphicFrameLocks/>
          </p:cNvGraphicFramePr>
          <p:nvPr>
            <p:extLst>
              <p:ext uri="{D42A27DB-BD31-4B8C-83A1-F6EECF244321}">
                <p14:modId xmlns:p14="http://schemas.microsoft.com/office/powerpoint/2010/main" val="2640999289"/>
              </p:ext>
            </p:extLst>
          </p:nvPr>
        </p:nvGraphicFramePr>
        <p:xfrm>
          <a:off x="0" y="0"/>
          <a:ext cx="12192000" cy="6675120"/>
        </p:xfrm>
        <a:graphic>
          <a:graphicData uri="http://schemas.openxmlformats.org/drawingml/2006/table">
            <a:tbl>
              <a:tblPr/>
              <a:tblGrid>
                <a:gridCol w="4511040">
                  <a:extLst>
                    <a:ext uri="{9D8B030D-6E8A-4147-A177-3AD203B41FA5}">
                      <a16:colId xmlns:a16="http://schemas.microsoft.com/office/drawing/2014/main" val="20000"/>
                    </a:ext>
                  </a:extLst>
                </a:gridCol>
                <a:gridCol w="4304713">
                  <a:extLst>
                    <a:ext uri="{9D8B030D-6E8A-4147-A177-3AD203B41FA5}">
                      <a16:colId xmlns:a16="http://schemas.microsoft.com/office/drawing/2014/main" val="20001"/>
                    </a:ext>
                  </a:extLst>
                </a:gridCol>
                <a:gridCol w="337624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500" b="0" i="0" u="none" strike="noStrike" cap="none" normalizeH="0" baseline="0">
                          <a:ln>
                            <a:noFill/>
                          </a:ln>
                          <a:solidFill>
                            <a:schemeClr val="tx1"/>
                          </a:solidFill>
                          <a:effectLst/>
                          <a:latin typeface="Coptic1" pitchFamily="2" charset="0"/>
                          <a:cs typeface="Arial" charset="0"/>
                        </a:rPr>
                        <a:t>A~gioc o~ Yeoc : A~gioc Ic,uroc : A~gioc A~yanatoc : o~ a~nactac ek twn nekrwn : ke a~nelywn ic touc ouranouc : e~le/~con /~mac. </a:t>
                      </a:r>
                      <a:endParaRPr kumimoji="0" lang="en-US" sz="4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Arial" charset="0"/>
                          <a:cs typeface="Arial" charset="0"/>
                        </a:rPr>
                        <a:t>Saint Dieu, Saint Puissant, Saint Immortel, Qui</a:t>
                      </a:r>
                      <a:r>
                        <a:rPr kumimoji="0" lang="fr-FR" sz="4300" b="0" i="0" u="none" strike="noStrike" cap="none" normalizeH="0" baseline="0">
                          <a:ln>
                            <a:noFill/>
                          </a:ln>
                          <a:solidFill>
                            <a:schemeClr val="tx1"/>
                          </a:solidFill>
                          <a:effectLst/>
                          <a:latin typeface="Arial" charset="0"/>
                          <a:cs typeface="Arial" charset="0"/>
                        </a:rPr>
                        <a:t> es Ressuscité d'entre les morts et monté aux cieux </a:t>
                      </a:r>
                      <a:r>
                        <a:rPr kumimoji="0" lang="en-US" sz="4300" b="0" i="0" u="none" strike="noStrike" cap="none" normalizeH="0" baseline="0">
                          <a:ln>
                            <a:noFill/>
                          </a:ln>
                          <a:solidFill>
                            <a:schemeClr val="tx1"/>
                          </a:solidFill>
                          <a:effectLst/>
                          <a:latin typeface="Arial" charset="0"/>
                          <a:cs typeface="Arial" charset="0"/>
                        </a:rPr>
                        <a:t>; aie pitié de nous.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600" b="0" i="0" u="none" strike="noStrike" cap="none" normalizeH="0" baseline="0">
                          <a:ln>
                            <a:noFill/>
                          </a:ln>
                          <a:solidFill>
                            <a:schemeClr val="tx1"/>
                          </a:solidFill>
                          <a:effectLst/>
                          <a:latin typeface="Coptic1" pitchFamily="2" charset="0"/>
                          <a:cs typeface="Arial" charset="0"/>
                        </a:rPr>
                        <a:t>قُدُّوسٌ اللهُ، قُدُّوسٌ القَوِيُّ، قُدُّوسٌ (الحَيُّ) الَّذِي لا يَمُوتُ، يَا الَّذِي قَامَ مِنْ بَيْنِ الأَمْوَاتِ وَصَعِدَ إِلَى السَّمَاوَاتِ، اِرْحَمْنَا. </a:t>
                      </a:r>
                      <a:endParaRPr kumimoji="0" lang="fr-FR" sz="4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4448" name="Group 16"/>
          <p:cNvGraphicFramePr>
            <a:graphicFrameLocks noGrp="1"/>
          </p:cNvGraphicFramePr>
          <p:nvPr>
            <p:ph type="tbl" idx="1"/>
            <p:extLst>
              <p:ext uri="{D42A27DB-BD31-4B8C-83A1-F6EECF244321}">
                <p14:modId xmlns:p14="http://schemas.microsoft.com/office/powerpoint/2010/main" val="1699600080"/>
              </p:ext>
            </p:extLst>
          </p:nvPr>
        </p:nvGraphicFramePr>
        <p:xfrm>
          <a:off x="0" y="0"/>
          <a:ext cx="12192001" cy="6447536"/>
        </p:xfrm>
        <a:graphic>
          <a:graphicData uri="http://schemas.openxmlformats.org/drawingml/2006/table">
            <a:tbl>
              <a:tblPr/>
              <a:tblGrid>
                <a:gridCol w="4546171">
                  <a:extLst>
                    <a:ext uri="{9D8B030D-6E8A-4147-A177-3AD203B41FA5}">
                      <a16:colId xmlns:a16="http://schemas.microsoft.com/office/drawing/2014/main" val="20000"/>
                    </a:ext>
                  </a:extLst>
                </a:gridCol>
                <a:gridCol w="4442847">
                  <a:extLst>
                    <a:ext uri="{9D8B030D-6E8A-4147-A177-3AD203B41FA5}">
                      <a16:colId xmlns:a16="http://schemas.microsoft.com/office/drawing/2014/main" val="20001"/>
                    </a:ext>
                  </a:extLst>
                </a:gridCol>
                <a:gridCol w="3202983">
                  <a:extLst>
                    <a:ext uri="{9D8B030D-6E8A-4147-A177-3AD203B41FA5}">
                      <a16:colId xmlns:a16="http://schemas.microsoft.com/office/drawing/2014/main" val="20002"/>
                    </a:ext>
                  </a:extLst>
                </a:gridCol>
              </a:tblGrid>
              <a:tr h="64475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Doxa Patri ke U~iw~ : ke A~giw~ P~neumati : ke nun ke a~i~ : ke ic touc e~w~nac twn e~w~nwn : A~m/n.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A~gia~ T~riac : e~le/~con /~mac. </a:t>
                      </a: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Arial" charset="0"/>
                          <a:cs typeface="Arial" charset="0"/>
                        </a:rPr>
                        <a:t>Gloire au Père, au Fils et au Saint Esprit, maintenant, toujours et dans les siècles des siècles. Amen.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Arial" charset="0"/>
                          <a:cs typeface="Arial" charset="0"/>
                        </a:rPr>
                        <a:t>Ô Sainte Trinité, aie pitié de nous.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a:ln>
                            <a:noFill/>
                          </a:ln>
                          <a:solidFill>
                            <a:schemeClr val="tx1"/>
                          </a:solidFill>
                          <a:effectLst/>
                          <a:latin typeface="Coptic1" pitchFamily="2" charset="0"/>
                          <a:cs typeface="Arial" charset="0"/>
                        </a:rPr>
                        <a:t>المَجْدُ لِلآبِ وَالإِبْنِ وَالرُّوحِ القُدُسِ، الآنَ وَكُلُّ أَوَانٍ وَإِلَى دَهْرِ الدُّهُورِ. آمِينَ. </a:t>
                      </a:r>
                      <a:endParaRPr kumimoji="0" lang="fr-FR" sz="4500" b="0" i="0" u="none" strike="noStrike" cap="none" normalizeH="0" baseline="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500" b="0" i="0" u="none" strike="noStrike" cap="none" normalizeH="0" baseline="0">
                          <a:ln>
                            <a:noFill/>
                          </a:ln>
                          <a:solidFill>
                            <a:schemeClr val="tx1"/>
                          </a:solidFill>
                          <a:effectLst/>
                          <a:latin typeface="Coptic1" pitchFamily="2" charset="0"/>
                          <a:cs typeface="Arial" charset="0"/>
                        </a:rPr>
                        <a:t>أَيُّهَا الثَّالُوثُ القُدُّوسُ، اِرْحَمْنَا. </a:t>
                      </a:r>
                      <a:endParaRPr kumimoji="0" lang="ar-EG" sz="4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0C5CB-ACD5-7FD7-3944-C518BAF7FB4D}"/>
            </a:ext>
          </a:extLst>
        </p:cNvPr>
        <p:cNvGrpSpPr/>
        <p:nvPr/>
      </p:nvGrpSpPr>
      <p:grpSpPr>
        <a:xfrm>
          <a:off x="0" y="0"/>
          <a:ext cx="0" cy="0"/>
          <a:chOff x="0" y="0"/>
          <a:chExt cx="0" cy="0"/>
        </a:xfrm>
      </p:grpSpPr>
      <p:graphicFrame>
        <p:nvGraphicFramePr>
          <p:cNvPr id="8588428" name="Group 140">
            <a:extLst>
              <a:ext uri="{FF2B5EF4-FFF2-40B4-BE49-F238E27FC236}">
                <a16:creationId xmlns:a16="http://schemas.microsoft.com/office/drawing/2014/main" id="{7CB14D3B-1E0A-F822-6070-B48DA13962EB}"/>
              </a:ext>
            </a:extLst>
          </p:cNvPr>
          <p:cNvGraphicFramePr>
            <a:graphicFrameLocks noGrp="1"/>
          </p:cNvGraphicFramePr>
          <p:nvPr>
            <p:extLst>
              <p:ext uri="{D42A27DB-BD31-4B8C-83A1-F6EECF244321}">
                <p14:modId xmlns:p14="http://schemas.microsoft.com/office/powerpoint/2010/main" val="1513095238"/>
              </p:ext>
            </p:extLst>
          </p:nvPr>
        </p:nvGraphicFramePr>
        <p:xfrm>
          <a:off x="0" y="4"/>
          <a:ext cx="12192001" cy="6629396"/>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pitchFamily="34" charset="0"/>
                        </a:rPr>
                        <a:t>Piou/b : </a:t>
                      </a:r>
                      <a:endParaRPr kumimoji="0" lang="en-US" sz="2700" b="0" i="0" u="sng" strike="noStrike" cap="none" normalizeH="0" baseline="0" dirty="0">
                        <a:ln>
                          <a:noFill/>
                        </a:ln>
                        <a:solidFill>
                          <a:srgbClr val="FF9900"/>
                        </a:solidFill>
                        <a:effectLst/>
                        <a:latin typeface="Coptic1" pitchFamily="2" charset="0"/>
                        <a:cs typeface="Arial" pitchFamily="34"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fr-C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ar-SA"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497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200" b="0" i="0" u="none" strike="noStrike" cap="none" normalizeH="0" baseline="0">
                          <a:ln>
                            <a:noFill/>
                          </a:ln>
                          <a:solidFill>
                            <a:schemeClr val="tx1"/>
                          </a:solidFill>
                          <a:effectLst/>
                          <a:latin typeface="CS Avva Shenouda" panose="020B7200000000000000" pitchFamily="34" charset="0"/>
                          <a:cs typeface="Arial" charset="0"/>
                        </a:rPr>
                        <a:t>`</a:t>
                      </a:r>
                      <a:r>
                        <a:rPr kumimoji="0" lang="en-US" sz="3200" b="0" i="0" u="none" strike="noStrike" cap="none" normalizeH="0" baseline="0">
                          <a:ln>
                            <a:noFill/>
                          </a:ln>
                          <a:solidFill>
                            <a:schemeClr val="tx1"/>
                          </a:solidFill>
                          <a:effectLst/>
                          <a:latin typeface="Avva_Marcos" panose="04020500000000000000" pitchFamily="82" charset="0"/>
                          <a:cs typeface="Arial" charset="0"/>
                        </a:rPr>
                        <a:t>2</a:t>
                      </a:r>
                      <a:r>
                        <a:rPr kumimoji="0" lang="en-US" sz="3200" b="0" i="0" u="none" strike="noStrike" cap="none" normalizeH="0" baseline="0">
                          <a:ln>
                            <a:noFill/>
                          </a:ln>
                          <a:solidFill>
                            <a:schemeClr val="tx1"/>
                          </a:solidFill>
                          <a:effectLst/>
                          <a:latin typeface="Coptic1" pitchFamily="2" charset="0"/>
                          <a:cs typeface="Arial" charset="0"/>
                        </a:rPr>
                        <a:t>l/l.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defRPr/>
                      </a:pPr>
                      <a:r>
                        <a:rPr kumimoji="0" lang="fr-CA" sz="3200" b="0" i="0" u="none" strike="noStrike" cap="none" normalizeH="0" baseline="0">
                          <a:ln>
                            <a:noFill/>
                          </a:ln>
                          <a:solidFill>
                            <a:schemeClr val="tx1"/>
                          </a:solidFill>
                          <a:effectLst/>
                          <a:latin typeface="Arial" charset="0"/>
                          <a:cs typeface="Arial" charset="0"/>
                        </a:rPr>
                        <a:t>Prions.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صَلِّ.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35995386"/>
                  </a:ext>
                </a:extLst>
              </a:tr>
              <a:tr h="58883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Pidia~kwn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E~pi p~roceu,/ c~tay/te.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Pour la prière levons-nous.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5464">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I~r/n/ paci.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La paix soit avec vous</a:t>
                      </a:r>
                      <a:r>
                        <a:rPr kumimoji="0" lang="en-US"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83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pitchFamily="34"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61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Ke tw p~neumati</a:t>
                      </a:r>
                      <a:r>
                        <a:rPr kumimoji="0" lang="en-US" sz="3200" b="0" i="0" u="none" strike="noStrike" cap="none" normalizeH="0" baseline="0">
                          <a:ln>
                            <a:noFill/>
                          </a:ln>
                          <a:solidFill>
                            <a:schemeClr val="tx1"/>
                          </a:solidFill>
                          <a:effectLst/>
                          <a:latin typeface="Coptic1" pitchFamily="2" charset="0"/>
                          <a:cs typeface="Arial" pitchFamily="34" charset="0"/>
                        </a:rPr>
                        <a:t> </a:t>
                      </a:r>
                      <a:r>
                        <a:rPr kumimoji="0" lang="en-US" sz="3200" b="0" i="0" u="none" strike="noStrike" cap="none" normalizeH="0" baseline="0">
                          <a:ln>
                            <a:noFill/>
                          </a:ln>
                          <a:solidFill>
                            <a:schemeClr val="tx1"/>
                          </a:solidFill>
                          <a:effectLst/>
                          <a:latin typeface="Coptic1" pitchFamily="2" charset="0"/>
                          <a:cs typeface="Arial" charset="0"/>
                        </a:rPr>
                        <a:t>cou. </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a:ln>
                            <a:noFill/>
                          </a:ln>
                          <a:solidFill>
                            <a:schemeClr val="tx1"/>
                          </a:solidFill>
                          <a:effectLst/>
                          <a:latin typeface="Arial" charset="0"/>
                          <a:cs typeface="Arial" charset="0"/>
                        </a:rPr>
                        <a:t>Et avec votre esprit.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وَلِرُوحِكَ أَيْضاً</a:t>
                      </a:r>
                      <a:r>
                        <a:rPr kumimoji="0" lang="ar-EG" sz="3200" b="0" i="0" u="none" strike="noStrike" cap="none" normalizeH="0" baseline="0">
                          <a:ln>
                            <a:noFill/>
                          </a:ln>
                          <a:solidFill>
                            <a:schemeClr val="tx1"/>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2907997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BFE79-0F0B-5B4C-D80A-3CA6BA5E8A34}"/>
            </a:ext>
          </a:extLst>
        </p:cNvPr>
        <p:cNvGrpSpPr/>
        <p:nvPr/>
      </p:nvGrpSpPr>
      <p:grpSpPr>
        <a:xfrm>
          <a:off x="0" y="0"/>
          <a:ext cx="0" cy="0"/>
          <a:chOff x="0" y="0"/>
          <a:chExt cx="0" cy="0"/>
        </a:xfrm>
      </p:grpSpPr>
      <p:graphicFrame>
        <p:nvGraphicFramePr>
          <p:cNvPr id="8592464" name="Group 80">
            <a:extLst>
              <a:ext uri="{FF2B5EF4-FFF2-40B4-BE49-F238E27FC236}">
                <a16:creationId xmlns:a16="http://schemas.microsoft.com/office/drawing/2014/main" id="{0C366F31-4728-6FD8-7FFE-FFEA87DBE8D4}"/>
              </a:ext>
            </a:extLst>
          </p:cNvPr>
          <p:cNvGraphicFramePr>
            <a:graphicFrameLocks noGrp="1"/>
          </p:cNvGraphicFramePr>
          <p:nvPr>
            <p:extLst>
              <p:ext uri="{D42A27DB-BD31-4B8C-83A1-F6EECF244321}">
                <p14:modId xmlns:p14="http://schemas.microsoft.com/office/powerpoint/2010/main" val="579224667"/>
              </p:ext>
            </p:extLst>
          </p:nvPr>
        </p:nvGraphicFramePr>
        <p:xfrm>
          <a:off x="0" y="660981"/>
          <a:ext cx="12191999" cy="5751940"/>
        </p:xfrm>
        <a:graphic>
          <a:graphicData uri="http://schemas.openxmlformats.org/drawingml/2006/table">
            <a:tbl>
              <a:tblPr/>
              <a:tblGrid>
                <a:gridCol w="4576689">
                  <a:extLst>
                    <a:ext uri="{9D8B030D-6E8A-4147-A177-3AD203B41FA5}">
                      <a16:colId xmlns:a16="http://schemas.microsoft.com/office/drawing/2014/main" val="20000"/>
                    </a:ext>
                  </a:extLst>
                </a:gridCol>
                <a:gridCol w="4000945">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a:ln>
                            <a:noFill/>
                          </a:ln>
                          <a:solidFill>
                            <a:schemeClr val="tx1"/>
                          </a:solidFill>
                          <a:effectLst/>
                          <a:latin typeface="Avva_Marcos" panose="04020500000000000000" pitchFamily="82" charset="0"/>
                          <a:cs typeface="Arial" charset="0"/>
                        </a:rPr>
                        <a:t>M</a:t>
                      </a:r>
                      <a:r>
                        <a:rPr kumimoji="0" lang="en-US" sz="3500" b="0" i="0" u="none" strike="noStrike" cap="none" normalizeH="0" baseline="0">
                          <a:ln>
                            <a:noFill/>
                          </a:ln>
                          <a:solidFill>
                            <a:schemeClr val="tx1"/>
                          </a:solidFill>
                          <a:effectLst/>
                          <a:latin typeface="Coptic1" pitchFamily="2" charset="0"/>
                          <a:cs typeface="Arial" charset="0"/>
                        </a:rPr>
                        <a:t>arenseph~mot n~totf m~pireferpeynanef ouoh n~na/t : V~} v~Iwt m~pen{oic ouoh penNou] ouoh penCwt/r I/#c# P,#c#. </a:t>
                      </a:r>
                      <a:endParaRPr kumimoji="0" lang="en-US"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a:ln>
                            <a:noFill/>
                          </a:ln>
                          <a:solidFill>
                            <a:schemeClr val="tx1"/>
                          </a:solidFill>
                          <a:effectLst/>
                          <a:latin typeface="Arial" charset="0"/>
                          <a:cs typeface="Arial" charset="0"/>
                        </a:rPr>
                        <a:t>Rendons grâce à Dieu le bienfaiteur et miséricordieux, Père de notre Seigneur, Dieu et Sauveur Jésus-Christ.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فَلْنَشْكُرْ صَانِعَ الْخَيْرَاتِ الرَّحُومِ اللهَ، أَبَا رَبِّنَا وَإِلَهِنَا وَمُخَلِّصُنَا يَسُوعَ الْمَسِيحِ.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a:extLst>
              <a:ext uri="{FF2B5EF4-FFF2-40B4-BE49-F238E27FC236}">
                <a16:creationId xmlns:a16="http://schemas.microsoft.com/office/drawing/2014/main" id="{C781AAF1-BF0C-670F-DA48-B2A61C6D42BF}"/>
              </a:ext>
            </a:extLst>
          </p:cNvPr>
          <p:cNvGraphicFramePr>
            <a:graphicFrameLocks noGrp="1"/>
          </p:cNvGraphicFramePr>
          <p:nvPr>
            <p:extLst>
              <p:ext uri="{D42A27DB-BD31-4B8C-83A1-F6EECF244321}">
                <p14:modId xmlns:p14="http://schemas.microsoft.com/office/powerpoint/2010/main" val="816166692"/>
              </p:ext>
            </p:extLst>
          </p:nvPr>
        </p:nvGraphicFramePr>
        <p:xfrm>
          <a:off x="1168400" y="-12700"/>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a:ln>
                            <a:noFill/>
                          </a:ln>
                          <a:solidFill>
                            <a:schemeClr val="tx1"/>
                          </a:solidFill>
                          <a:effectLst/>
                          <a:latin typeface="Arial" charset="0"/>
                          <a:cs typeface="Arial" charset="0"/>
                        </a:rPr>
                        <a:t>Prière d’action de grâce</a:t>
                      </a:r>
                      <a:r>
                        <a:rPr kumimoji="0" lang="en-US" sz="2400" b="0" i="0" u="none" strike="noStrike" cap="none" normalizeH="0" baseline="0">
                          <a:ln>
                            <a:noFill/>
                          </a:ln>
                          <a:solidFill>
                            <a:schemeClr val="tx1"/>
                          </a:solidFill>
                          <a:effectLst/>
                          <a:latin typeface="Arial" charset="0"/>
                          <a:cs typeface="Arial" charset="0"/>
                        </a:rPr>
                        <a:t> -</a:t>
                      </a:r>
                      <a:r>
                        <a:rPr kumimoji="0" lang="ar-SA" sz="2400" b="0" i="0" u="none" strike="noStrike" cap="none" normalizeH="0" baseline="0">
                          <a:ln>
                            <a:noFill/>
                          </a:ln>
                          <a:solidFill>
                            <a:schemeClr val="tx1"/>
                          </a:solidFill>
                          <a:effectLst/>
                          <a:latin typeface="Arial" charset="0"/>
                          <a:cs typeface="Arial" charset="0"/>
                        </a:rPr>
                        <a:t>صلاة الشكر</a:t>
                      </a:r>
                      <a:endParaRPr kumimoji="0" lang="en-US" sz="24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270793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F18AB-72C0-FD6C-A3C2-3AE6DF6B2877}"/>
            </a:ext>
          </a:extLst>
        </p:cNvPr>
        <p:cNvGrpSpPr/>
        <p:nvPr/>
      </p:nvGrpSpPr>
      <p:grpSpPr>
        <a:xfrm>
          <a:off x="0" y="0"/>
          <a:ext cx="0" cy="0"/>
          <a:chOff x="0" y="0"/>
          <a:chExt cx="0" cy="0"/>
        </a:xfrm>
      </p:grpSpPr>
      <p:graphicFrame>
        <p:nvGraphicFramePr>
          <p:cNvPr id="12557314" name="Group 2">
            <a:extLst>
              <a:ext uri="{FF2B5EF4-FFF2-40B4-BE49-F238E27FC236}">
                <a16:creationId xmlns:a16="http://schemas.microsoft.com/office/drawing/2014/main" id="{2C058841-0974-8581-C239-FB84500C6232}"/>
              </a:ext>
            </a:extLst>
          </p:cNvPr>
          <p:cNvGraphicFramePr>
            <a:graphicFrameLocks noGrp="1"/>
          </p:cNvGraphicFramePr>
          <p:nvPr>
            <p:extLst>
              <p:ext uri="{D42A27DB-BD31-4B8C-83A1-F6EECF244321}">
                <p14:modId xmlns:p14="http://schemas.microsoft.com/office/powerpoint/2010/main" val="3030448547"/>
              </p:ext>
            </p:extLst>
          </p:nvPr>
        </p:nvGraphicFramePr>
        <p:xfrm>
          <a:off x="0" y="518161"/>
          <a:ext cx="12192000" cy="6273419"/>
        </p:xfrm>
        <a:graphic>
          <a:graphicData uri="http://schemas.openxmlformats.org/drawingml/2006/table">
            <a:tbl>
              <a:tblPr/>
              <a:tblGrid>
                <a:gridCol w="4546169">
                  <a:extLst>
                    <a:ext uri="{9D8B030D-6E8A-4147-A177-3AD203B41FA5}">
                      <a16:colId xmlns:a16="http://schemas.microsoft.com/office/drawing/2014/main" val="20000"/>
                    </a:ext>
                  </a:extLst>
                </a:gridCol>
                <a:gridCol w="4297720">
                  <a:extLst>
                    <a:ext uri="{9D8B030D-6E8A-4147-A177-3AD203B41FA5}">
                      <a16:colId xmlns:a16="http://schemas.microsoft.com/office/drawing/2014/main" val="20001"/>
                    </a:ext>
                  </a:extLst>
                </a:gridCol>
                <a:gridCol w="3348111">
                  <a:extLst>
                    <a:ext uri="{9D8B030D-6E8A-4147-A177-3AD203B41FA5}">
                      <a16:colId xmlns:a16="http://schemas.microsoft.com/office/drawing/2014/main" val="20002"/>
                    </a:ext>
                  </a:extLst>
                </a:gridCol>
              </a:tblGrid>
              <a:tr h="549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724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CS Avva Shenouda" panose="020B7200000000000000" pitchFamily="34" charset="0"/>
                          <a:cs typeface="Arial" charset="0"/>
                        </a:rPr>
                        <a:t>`</a:t>
                      </a:r>
                      <a:r>
                        <a:rPr kumimoji="0" lang="en-US" sz="2800" b="0" i="0" u="none" strike="noStrike" cap="none" normalizeH="0" baseline="0">
                          <a:ln>
                            <a:noFill/>
                          </a:ln>
                          <a:solidFill>
                            <a:schemeClr val="tx1"/>
                          </a:solidFill>
                          <a:effectLst/>
                          <a:latin typeface="Avva_Marcos" panose="04020500000000000000" pitchFamily="82" charset="0"/>
                          <a:cs typeface="Arial" charset="0"/>
                        </a:rPr>
                        <a:t>F</a:t>
                      </a:r>
                      <a:r>
                        <a:rPr kumimoji="0" lang="en-US" sz="2800" b="0" i="0" u="none" strike="noStrike" cap="none" normalizeH="0" baseline="0">
                          <a:ln>
                            <a:noFill/>
                          </a:ln>
                          <a:solidFill>
                            <a:schemeClr val="tx1"/>
                          </a:solidFill>
                          <a:effectLst/>
                          <a:latin typeface="Coptic1" pitchFamily="2" charset="0"/>
                          <a:cs typeface="Arial" charset="0"/>
                        </a:rPr>
                        <a:t>N/b p~{oic I/#c# P,#c# penNou] : V/etafjoc n~nefa~gioc ettai/~out m~may/t/c : ouoh n~a~poctoloc e~youab.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Je hanm/s m~p~rov/t/c nem hany~m/i : auere~piyumin e~nau e~n/e~tetennau e~rwou ouoh m~pounau. Ouoh e~cwtem e~n/e~tetencwtem e~rwou ouoh m~poucwtem. </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a:ln>
                            <a:noFill/>
                          </a:ln>
                          <a:solidFill>
                            <a:schemeClr val="tx1"/>
                          </a:solidFill>
                          <a:effectLst/>
                          <a:latin typeface="Arial" charset="0"/>
                          <a:cs typeface="Arial" charset="0"/>
                        </a:rPr>
                        <a:t>Ô Maître, Seigneur Jésus-Christ, notre Dieu, Qui S'est adressé à Ses Saints disciples et apôtres bienheureux en disant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a:ln>
                            <a:noFill/>
                          </a:ln>
                          <a:solidFill>
                            <a:schemeClr val="tx1"/>
                          </a:solidFill>
                          <a:effectLst/>
                          <a:latin typeface="Arial" charset="0"/>
                          <a:cs typeface="Arial" charset="0"/>
                        </a:rPr>
                        <a:t>Que de nombreux prophètes et justes ont désiré voir ce que vous voyez et ne l’ont pas vu, et entendre ce que vous entendez, et ne l’ont pas entendu. </a:t>
                      </a: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a:ln>
                            <a:noFill/>
                          </a:ln>
                          <a:solidFill>
                            <a:schemeClr val="tx1"/>
                          </a:solidFill>
                          <a:effectLst/>
                          <a:latin typeface="Arial" panose="020B0604020202020204" pitchFamily="34" charset="0"/>
                          <a:cs typeface="Arial" panose="020B0604020202020204" pitchFamily="34" charset="0"/>
                        </a:rPr>
                        <a:t>أَيُّهَا السَّيِّدُ الرَّبُّ يَسُوعُ الْمَسِيحُ إِلَهُنَا، الَّذِي</a:t>
                      </a: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a:ln>
                            <a:noFill/>
                          </a:ln>
                          <a:solidFill>
                            <a:schemeClr val="tx1"/>
                          </a:solidFill>
                          <a:effectLst/>
                          <a:latin typeface="Arial" panose="020B0604020202020204" pitchFamily="34" charset="0"/>
                          <a:cs typeface="Arial" panose="020B0604020202020204" pitchFamily="34" charset="0"/>
                        </a:rPr>
                        <a:t>خَاطَبَ تَلَامِيذِهِ الْقِدِّيسِينَ الْمُكَرَّمِينَ، وَرُسُلِهِ الْأَطْهَارِ</a:t>
                      </a: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a:ln>
                            <a:noFill/>
                          </a:ln>
                          <a:solidFill>
                            <a:schemeClr val="tx1"/>
                          </a:solidFill>
                          <a:effectLst/>
                          <a:latin typeface="Arial" panose="020B0604020202020204" pitchFamily="34" charset="0"/>
                          <a:cs typeface="Arial" panose="020B0604020202020204" pitchFamily="34" charset="0"/>
                        </a:rPr>
                        <a:t>قَائِلاً</a:t>
                      </a: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ar-EG" sz="3300" b="0" i="0" u="none" strike="noStrike" cap="none" normalizeH="0" baseline="0">
                          <a:ln>
                            <a:noFill/>
                          </a:ln>
                          <a:solidFill>
                            <a:schemeClr val="tx1"/>
                          </a:solidFill>
                          <a:effectLst/>
                          <a:latin typeface="Arial" panose="020B0604020202020204" pitchFamily="34" charset="0"/>
                          <a:cs typeface="Arial" panose="020B0604020202020204" pitchFamily="34" charset="0"/>
                        </a:rPr>
                        <a:t>:</a:t>
                      </a:r>
                      <a:r>
                        <a:rPr kumimoji="0" lang="fr-FR" sz="33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a:ln>
                            <a:noFill/>
                          </a:ln>
                          <a:solidFill>
                            <a:schemeClr val="tx1"/>
                          </a:solidFill>
                          <a:effectLst/>
                          <a:latin typeface="Arial" panose="020B0604020202020204" pitchFamily="34" charset="0"/>
                          <a:cs typeface="Arial" panose="020B0604020202020204" pitchFamily="34" charset="0"/>
                        </a:rPr>
                        <a:t>إِنَّ أَنْبِيَاءَ وَأَبْرَاراً كَثِيرِينَ اشْتَهَوْا أَنْ يَرَوْا مَا أَنْتُمْ تَرَوْنَ وَلَمْ يَرَوْا، وَأَنْ يَسْمَعُوا مَا أَنْتُمْ تَسْمَعُونَ وَلَمْ يَسْمَعُوا. </a:t>
                      </a:r>
                      <a:endParaRPr kumimoji="0" lang="en-US"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CC67503A-25FA-CE04-6AAD-51C45F0C23D7}"/>
              </a:ext>
            </a:extLst>
          </p:cNvPr>
          <p:cNvGraphicFramePr>
            <a:graphicFrameLocks noGrp="1"/>
          </p:cNvGraphicFramePr>
          <p:nvPr>
            <p:extLst>
              <p:ext uri="{D42A27DB-BD31-4B8C-83A1-F6EECF244321}">
                <p14:modId xmlns:p14="http://schemas.microsoft.com/office/powerpoint/2010/main" val="1047558315"/>
              </p:ext>
            </p:extLst>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a:ln>
                            <a:noFill/>
                          </a:ln>
                          <a:solidFill>
                            <a:schemeClr val="tx1"/>
                          </a:solidFill>
                          <a:effectLst/>
                          <a:latin typeface="Arial" charset="0"/>
                          <a:cs typeface="Arial" charset="0"/>
                        </a:rPr>
                        <a:t>Oraison de L’Évangile - </a:t>
                      </a:r>
                      <a:r>
                        <a:rPr lang="ar-EG" sz="2400" b="0">
                          <a:latin typeface="Arial" charset="0"/>
                          <a:cs typeface="Arial" charset="0"/>
                        </a:rPr>
                        <a:t>أوشية الإنجيل</a:t>
                      </a:r>
                      <a:endParaRPr lang="en-CA" sz="2400" b="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extLst>
      <p:ext uri="{BB962C8B-B14F-4D97-AF65-F5344CB8AC3E}">
        <p14:creationId xmlns:p14="http://schemas.microsoft.com/office/powerpoint/2010/main" val="13529690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73B8F-E457-32B0-1AD2-446FE508C043}"/>
            </a:ext>
          </a:extLst>
        </p:cNvPr>
        <p:cNvGrpSpPr/>
        <p:nvPr/>
      </p:nvGrpSpPr>
      <p:grpSpPr>
        <a:xfrm>
          <a:off x="0" y="0"/>
          <a:ext cx="0" cy="0"/>
          <a:chOff x="0" y="0"/>
          <a:chExt cx="0" cy="0"/>
        </a:xfrm>
      </p:grpSpPr>
      <p:graphicFrame>
        <p:nvGraphicFramePr>
          <p:cNvPr id="12558338" name="Group 2">
            <a:extLst>
              <a:ext uri="{FF2B5EF4-FFF2-40B4-BE49-F238E27FC236}">
                <a16:creationId xmlns:a16="http://schemas.microsoft.com/office/drawing/2014/main" id="{0145ED7A-2B50-430C-8DFB-301D8ADD66FB}"/>
              </a:ext>
            </a:extLst>
          </p:cNvPr>
          <p:cNvGraphicFramePr>
            <a:graphicFrameLocks noGrp="1"/>
          </p:cNvGraphicFramePr>
          <p:nvPr>
            <p:extLst>
              <p:ext uri="{D42A27DB-BD31-4B8C-83A1-F6EECF244321}">
                <p14:modId xmlns:p14="http://schemas.microsoft.com/office/powerpoint/2010/main" val="939987310"/>
              </p:ext>
            </p:extLst>
          </p:nvPr>
        </p:nvGraphicFramePr>
        <p:xfrm>
          <a:off x="1" y="0"/>
          <a:ext cx="12192001" cy="6492240"/>
        </p:xfrm>
        <a:graphic>
          <a:graphicData uri="http://schemas.openxmlformats.org/drawingml/2006/table">
            <a:tbl>
              <a:tblPr/>
              <a:tblGrid>
                <a:gridCol w="4572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3149601">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N~ywten de w~ounia~tou n~netenbal je cenau : nem netenmasj je cecwtem.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a:ln>
                            <a:noFill/>
                          </a:ln>
                          <a:solidFill>
                            <a:schemeClr val="tx1"/>
                          </a:solidFill>
                          <a:effectLst/>
                          <a:latin typeface="Coptic1" pitchFamily="2" charset="0"/>
                          <a:cs typeface="Arial" charset="0"/>
                        </a:rPr>
                        <a:t>Marenerp~emp~sa n~cwtem ouoh e~i~ri n~nekeuaggelion e~youab : qen nitwbh n~te n/e~youab n~tak. </a:t>
                      </a:r>
                      <a:endParaRPr kumimoji="0" lang="en-US"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300" b="0" i="0" u="none" strike="noStrike" cap="none" normalizeH="0" baseline="0">
                          <a:ln>
                            <a:noFill/>
                          </a:ln>
                          <a:solidFill>
                            <a:schemeClr val="tx1"/>
                          </a:solidFill>
                          <a:effectLst/>
                          <a:latin typeface="Arial" charset="0"/>
                          <a:cs typeface="Arial" charset="0"/>
                        </a:rPr>
                        <a:t>Quant à vous, heureux sont vos yeux parce qu’ils voient ; et</a:t>
                      </a:r>
                      <a:br>
                        <a:rPr kumimoji="0" lang="fr-CA" sz="3300" b="0" i="0" u="none" strike="noStrike" cap="none" normalizeH="0" baseline="0">
                          <a:ln>
                            <a:noFill/>
                          </a:ln>
                          <a:solidFill>
                            <a:schemeClr val="tx1"/>
                          </a:solidFill>
                          <a:effectLst/>
                          <a:latin typeface="Arial" charset="0"/>
                          <a:cs typeface="Arial" charset="0"/>
                        </a:rPr>
                      </a:br>
                      <a:r>
                        <a:rPr kumimoji="0" lang="fr-CA" sz="3300" b="0" i="0" u="none" strike="noStrike" cap="none" normalizeH="0" baseline="0">
                          <a:ln>
                            <a:noFill/>
                          </a:ln>
                          <a:solidFill>
                            <a:schemeClr val="tx1"/>
                          </a:solidFill>
                          <a:effectLst/>
                          <a:latin typeface="Arial" charset="0"/>
                          <a:cs typeface="Arial" charset="0"/>
                        </a:rPr>
                        <a:t>heureuses sont vos oreilles parce qu’elles entendent. Rends-nous dignes d’écouter et de pratiquer Tes Saints Évangiles par les prières de Tes Saints.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a:ln>
                            <a:noFill/>
                          </a:ln>
                          <a:solidFill>
                            <a:schemeClr val="tx1"/>
                          </a:solidFill>
                          <a:effectLst/>
                          <a:latin typeface="Coptic1" pitchFamily="2" charset="0"/>
                          <a:cs typeface="Arial" charset="0"/>
                        </a:rPr>
                        <a:t>أَمَّا أَنْتُمْ فَطُوبَى لأَعْيُنِكُمْ لِأَنَّهَا تَبْصُرُ، وَلِآذَانِكُمْ لِأَنَّهَا تَسْمَعُ. </a:t>
                      </a:r>
                      <a:endParaRPr kumimoji="0" lang="fr-FR" sz="4000" b="0" i="0" u="none" strike="noStrike" cap="none" normalizeH="0" baseline="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a:ln>
                            <a:noFill/>
                          </a:ln>
                          <a:solidFill>
                            <a:schemeClr val="tx1"/>
                          </a:solidFill>
                          <a:effectLst/>
                          <a:latin typeface="Coptic1" pitchFamily="2" charset="0"/>
                          <a:cs typeface="Arial" charset="0"/>
                        </a:rPr>
                        <a:t>فَلْنَسْتَحِقَّ أَنْ نَسْمَعَ وَنَعْمَلَ بِأَنْجِيلِكَ الْمُقَدَّسَةِ، بِطَلَبَاتِ قِدِّيسِيكَ. </a:t>
                      </a:r>
                      <a:endParaRPr kumimoji="0" lang="en-US" sz="40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06570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3B39F-F4F0-5919-FE15-3E050A14ACE7}"/>
            </a:ext>
          </a:extLst>
        </p:cNvPr>
        <p:cNvGrpSpPr/>
        <p:nvPr/>
      </p:nvGrpSpPr>
      <p:grpSpPr>
        <a:xfrm>
          <a:off x="0" y="0"/>
          <a:ext cx="0" cy="0"/>
          <a:chOff x="0" y="0"/>
          <a:chExt cx="0" cy="0"/>
        </a:xfrm>
      </p:grpSpPr>
      <p:graphicFrame>
        <p:nvGraphicFramePr>
          <p:cNvPr id="12559362" name="Group 2">
            <a:extLst>
              <a:ext uri="{FF2B5EF4-FFF2-40B4-BE49-F238E27FC236}">
                <a16:creationId xmlns:a16="http://schemas.microsoft.com/office/drawing/2014/main" id="{99FF3F66-9796-C01B-4A34-8627FDBC8EBF}"/>
              </a:ext>
            </a:extLst>
          </p:cNvPr>
          <p:cNvGraphicFramePr>
            <a:graphicFrameLocks noGrp="1"/>
          </p:cNvGraphicFramePr>
          <p:nvPr>
            <p:extLst>
              <p:ext uri="{D42A27DB-BD31-4B8C-83A1-F6EECF244321}">
                <p14:modId xmlns:p14="http://schemas.microsoft.com/office/powerpoint/2010/main" val="2942252635"/>
              </p:ext>
            </p:extLst>
          </p:nvPr>
        </p:nvGraphicFramePr>
        <p:xfrm>
          <a:off x="1" y="268448"/>
          <a:ext cx="12191998" cy="5009643"/>
        </p:xfrm>
        <a:graphic>
          <a:graphicData uri="http://schemas.openxmlformats.org/drawingml/2006/table">
            <a:tbl>
              <a:tblPr/>
              <a:tblGrid>
                <a:gridCol w="4349345">
                  <a:extLst>
                    <a:ext uri="{9D8B030D-6E8A-4147-A177-3AD203B41FA5}">
                      <a16:colId xmlns:a16="http://schemas.microsoft.com/office/drawing/2014/main" val="20000"/>
                    </a:ext>
                  </a:extLst>
                </a:gridCol>
                <a:gridCol w="4554925">
                  <a:extLst>
                    <a:ext uri="{9D8B030D-6E8A-4147-A177-3AD203B41FA5}">
                      <a16:colId xmlns:a16="http://schemas.microsoft.com/office/drawing/2014/main" val="20001"/>
                    </a:ext>
                  </a:extLst>
                </a:gridCol>
                <a:gridCol w="3287728">
                  <a:extLst>
                    <a:ext uri="{9D8B030D-6E8A-4147-A177-3AD203B41FA5}">
                      <a16:colId xmlns:a16="http://schemas.microsoft.com/office/drawing/2014/main" val="20002"/>
                    </a:ext>
                  </a:extLst>
                </a:gridCol>
              </a:tblGrid>
              <a:tr h="50111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Pidia~kwn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diacre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736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P~roceuxacye u~per tou a~giou euaggeliou.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a:ln>
                            <a:noFill/>
                          </a:ln>
                          <a:solidFill>
                            <a:schemeClr val="tx1"/>
                          </a:solidFill>
                          <a:effectLst/>
                          <a:latin typeface="Arial" charset="0"/>
                          <a:cs typeface="Arial" charset="0"/>
                        </a:rPr>
                        <a:t>Priez</a:t>
                      </a:r>
                      <a:r>
                        <a:rPr kumimoji="0" lang="en-CA" sz="4300" b="0" i="0" u="none" strike="noStrike" cap="none" normalizeH="0" baseline="0">
                          <a:ln>
                            <a:noFill/>
                          </a:ln>
                          <a:solidFill>
                            <a:schemeClr val="tx1"/>
                          </a:solidFill>
                          <a:effectLst/>
                          <a:latin typeface="Arial" charset="0"/>
                          <a:cs typeface="Arial" charset="0"/>
                        </a:rPr>
                        <a:t> pour le saint </a:t>
                      </a:r>
                      <a:r>
                        <a:rPr kumimoji="0" lang="en-US" sz="4300" b="0" i="0" u="none" strike="noStrike" cap="none" normalizeH="0" baseline="0">
                          <a:ln>
                            <a:noFill/>
                          </a:ln>
                          <a:solidFill>
                            <a:schemeClr val="tx1"/>
                          </a:solidFill>
                          <a:effectLst/>
                          <a:latin typeface="Arial" charset="0"/>
                          <a:cs typeface="Arial" charset="0"/>
                        </a:rPr>
                        <a:t>Évangile</a:t>
                      </a:r>
                      <a:r>
                        <a:rPr kumimoji="0" lang="en-CA" sz="4300" b="0" i="0" u="none" strike="noStrike" cap="none" normalizeH="0" baseline="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صَلُّوا مِنْ أَجْلِ الْإِنْجِيلِ الْمُقَدَّسِ.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230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Pilaoc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a:ln>
                            <a:noFill/>
                          </a:ln>
                          <a:solidFill>
                            <a:schemeClr val="tx1"/>
                          </a:solidFill>
                          <a:effectLst/>
                          <a:latin typeface="Coptic1" pitchFamily="2" charset="0"/>
                          <a:cs typeface="Arial" charset="0"/>
                        </a:rPr>
                        <a:t>Kurie~ e~le/~con.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a:ln>
                            <a:noFill/>
                          </a:ln>
                          <a:solidFill>
                            <a:schemeClr val="tx1"/>
                          </a:solidFill>
                          <a:effectLst/>
                          <a:latin typeface="Arial" charset="0"/>
                          <a:cs typeface="Arial" charset="0"/>
                        </a:rPr>
                        <a:t>Pitié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Coptic1" pitchFamily="2" charset="0"/>
                          <a:cs typeface="Arial" charset="0"/>
                        </a:rPr>
                        <a:t>يَا رَبُّ ارْحَمْ. </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714604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FF152-9937-62D1-EBA4-524135053384}"/>
            </a:ext>
          </a:extLst>
        </p:cNvPr>
        <p:cNvGrpSpPr/>
        <p:nvPr/>
      </p:nvGrpSpPr>
      <p:grpSpPr>
        <a:xfrm>
          <a:off x="0" y="0"/>
          <a:ext cx="0" cy="0"/>
          <a:chOff x="0" y="0"/>
          <a:chExt cx="0" cy="0"/>
        </a:xfrm>
      </p:grpSpPr>
      <p:graphicFrame>
        <p:nvGraphicFramePr>
          <p:cNvPr id="12560386" name="Group 2">
            <a:extLst>
              <a:ext uri="{FF2B5EF4-FFF2-40B4-BE49-F238E27FC236}">
                <a16:creationId xmlns:a16="http://schemas.microsoft.com/office/drawing/2014/main" id="{D194120D-1439-9DBC-1B6C-DEE3540F2A89}"/>
              </a:ext>
            </a:extLst>
          </p:cNvPr>
          <p:cNvGraphicFramePr>
            <a:graphicFrameLocks noGrp="1"/>
          </p:cNvGraphicFramePr>
          <p:nvPr>
            <p:extLst>
              <p:ext uri="{D42A27DB-BD31-4B8C-83A1-F6EECF244321}">
                <p14:modId xmlns:p14="http://schemas.microsoft.com/office/powerpoint/2010/main" val="3745100375"/>
              </p:ext>
            </p:extLst>
          </p:nvPr>
        </p:nvGraphicFramePr>
        <p:xfrm>
          <a:off x="1" y="228600"/>
          <a:ext cx="12191999" cy="6461760"/>
        </p:xfrm>
        <a:graphic>
          <a:graphicData uri="http://schemas.openxmlformats.org/drawingml/2006/table">
            <a:tbl>
              <a:tblPr/>
              <a:tblGrid>
                <a:gridCol w="4245583">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683539">
                  <a:extLst>
                    <a:ext uri="{9D8B030D-6E8A-4147-A177-3AD203B41FA5}">
                      <a16:colId xmlns:a16="http://schemas.microsoft.com/office/drawing/2014/main" val="20002"/>
                    </a:ext>
                  </a:extLst>
                </a:gridCol>
              </a:tblGrid>
              <a:tr h="497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a:ln>
                            <a:noFill/>
                          </a:ln>
                          <a:solidFill>
                            <a:srgbClr val="FF9900"/>
                          </a:solidFill>
                          <a:effectLst/>
                          <a:latin typeface="Coptic1" pitchFamily="2" charset="0"/>
                          <a:cs typeface="Arial" charset="0"/>
                        </a:rPr>
                        <a:t>Piou/b : </a:t>
                      </a:r>
                      <a:endParaRPr kumimoji="0" lang="en-CA"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prêtre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الْكَاهِنُ :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902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A~riv~meui~ de on penN/b n~ouon niben e~tauhonhen nan e~erpoumeui~ qen nen]ho nem nentwbh e~teni~ri m~mwou e~p~swi harok p~{oic penNou].</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a:ln>
                            <a:noFill/>
                          </a:ln>
                          <a:solidFill>
                            <a:schemeClr val="tx1"/>
                          </a:solidFill>
                          <a:effectLst/>
                          <a:latin typeface="Arial" charset="0"/>
                          <a:cs typeface="Arial" charset="0"/>
                        </a:rPr>
                        <a:t>Souviens-Toi encore, ô notre Maître, de tous ceux qui nous ont demandé de nous souvenir d’eux dans les prières et les supplications que nous T’adressons, Seigneur notre Dieu. </a:t>
                      </a:r>
                      <a:endParaRPr kumimoji="0" lang="fr-CA"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ٱذْكُرْ أَيْضاً يَا سَيِّدَنَا كُلَّ الَّذِينَ أَوْصُونَا أَنْ نَذْكُرَهُمْ فِي تَضَرُّعَاتِنَا وَطَلَبَاتِنَا الَّتِي نَرْفَعُهَا إِلَيْكَ يَا الرَّبُّ إِلَهَنَا.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923857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7B3B6-B122-9C09-AA64-06E4B5C0B610}"/>
            </a:ext>
          </a:extLst>
        </p:cNvPr>
        <p:cNvGrpSpPr/>
        <p:nvPr/>
      </p:nvGrpSpPr>
      <p:grpSpPr>
        <a:xfrm>
          <a:off x="0" y="0"/>
          <a:ext cx="0" cy="0"/>
          <a:chOff x="0" y="0"/>
          <a:chExt cx="0" cy="0"/>
        </a:xfrm>
      </p:grpSpPr>
      <p:graphicFrame>
        <p:nvGraphicFramePr>
          <p:cNvPr id="12561429" name="Group 21">
            <a:extLst>
              <a:ext uri="{FF2B5EF4-FFF2-40B4-BE49-F238E27FC236}">
                <a16:creationId xmlns:a16="http://schemas.microsoft.com/office/drawing/2014/main" id="{B5D0762B-F596-5E08-0BD7-255706210464}"/>
              </a:ext>
            </a:extLst>
          </p:cNvPr>
          <p:cNvGraphicFramePr>
            <a:graphicFrameLocks noGrp="1"/>
          </p:cNvGraphicFramePr>
          <p:nvPr>
            <p:extLst>
              <p:ext uri="{D42A27DB-BD31-4B8C-83A1-F6EECF244321}">
                <p14:modId xmlns:p14="http://schemas.microsoft.com/office/powerpoint/2010/main" val="2272928890"/>
              </p:ext>
            </p:extLst>
          </p:nvPr>
        </p:nvGraphicFramePr>
        <p:xfrm>
          <a:off x="0" y="0"/>
          <a:ext cx="12191999" cy="6289040"/>
        </p:xfrm>
        <a:graphic>
          <a:graphicData uri="http://schemas.openxmlformats.org/drawingml/2006/table">
            <a:tbl>
              <a:tblPr/>
              <a:tblGrid>
                <a:gridCol w="434934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623013">
                  <a:extLst>
                    <a:ext uri="{9D8B030D-6E8A-4147-A177-3AD203B41FA5}">
                      <a16:colId xmlns:a16="http://schemas.microsoft.com/office/drawing/2014/main" val="20002"/>
                    </a:ext>
                  </a:extLst>
                </a:gridCol>
              </a:tblGrid>
              <a:tr h="6289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N/e~tauersorp n~enkot mam~ton nwou : n/etswni matal[wou.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300" b="0" i="0" u="none" strike="noStrike" cap="none" normalizeH="0" baseline="0">
                          <a:ln>
                            <a:noFill/>
                          </a:ln>
                          <a:solidFill>
                            <a:schemeClr val="tx1"/>
                          </a:solidFill>
                          <a:effectLst/>
                          <a:latin typeface="Coptic1" pitchFamily="2" charset="0"/>
                          <a:cs typeface="Arial" charset="0"/>
                        </a:rPr>
                        <a:t>Je N~yok gar pe penwnq t/rou : nem penoujai t/rou : nem tenhelpic t/rou : nem pental[o t/rou : nem tenA~nactacic t/ren. </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a:ln>
                            <a:noFill/>
                          </a:ln>
                          <a:solidFill>
                            <a:schemeClr val="tx1"/>
                          </a:solidFill>
                          <a:effectLst/>
                          <a:latin typeface="Arial" charset="0"/>
                          <a:cs typeface="Arial" charset="0"/>
                        </a:rPr>
                        <a:t>Ceux qui nous ont précédés et se sont endormis, donne-leur le repos, les malades guéris les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a:ln>
                            <a:noFill/>
                          </a:ln>
                          <a:solidFill>
                            <a:schemeClr val="tx1"/>
                          </a:solidFill>
                          <a:effectLst/>
                          <a:latin typeface="Arial" charset="0"/>
                          <a:cs typeface="Arial" charset="0"/>
                        </a:rPr>
                        <a:t>Car Tu es notre vie à tous, notre salut à tous, notre espérance à tous, notre guérison à tous et notre Résurrection à tous. </a:t>
                      </a:r>
                      <a:endParaRPr kumimoji="0" lang="en-US" sz="3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ٱلَّذِينَ سَبَقُوا فَرَقَدُوا نِيحْهُمْ، ٱلْمَرْضَى ٱشْفِهِمْ. </a:t>
                      </a:r>
                      <a:endParaRPr kumimoji="0" lang="fr-FR" altLang="zh-CN"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لِأَنَّكَ أَنْتَ هُوَ حَيَاتُنَا كُلَّنَا، وَخَلَاصُنَا كُلَّنَا، وَرَجَاءُنَا كُلَّنَا، وَشِفَاءُنَا كُلَّنَا، وَقِيَامَتُنَا كُلَّنَا.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Text Box 29">
            <a:hlinkClick r:id="rId2" action="ppaction://hlinksldjump"/>
            <a:extLst>
              <a:ext uri="{FF2B5EF4-FFF2-40B4-BE49-F238E27FC236}">
                <a16:creationId xmlns:a16="http://schemas.microsoft.com/office/drawing/2014/main" id="{52707D32-0A72-9776-EF48-6192448FE909}"/>
              </a:ext>
            </a:extLst>
          </p:cNvPr>
          <p:cNvSpPr txBox="1">
            <a:spLocks noChangeArrowheads="1"/>
          </p:cNvSpPr>
          <p:nvPr/>
        </p:nvSpPr>
        <p:spPr bwMode="auto">
          <a:xfrm>
            <a:off x="9172354" y="6195317"/>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ar-EG" sz="1600" b="1">
                <a:solidFill>
                  <a:srgbClr val="FFFFFF"/>
                </a:solidFill>
                <a:latin typeface="Arial" charset="0"/>
                <a:cs typeface="Arial" charset="0"/>
              </a:rPr>
              <a:t>En présence d’un Évêque</a:t>
            </a:r>
            <a:endParaRPr lang="ar-EG" sz="1600" b="1" dirty="0">
              <a:solidFill>
                <a:srgbClr val="FFFFFF"/>
              </a:solidFill>
              <a:latin typeface="Arial" charset="0"/>
              <a:cs typeface="Arial" charset="0"/>
            </a:endParaRPr>
          </a:p>
        </p:txBody>
      </p:sp>
      <p:sp>
        <p:nvSpPr>
          <p:cNvPr id="5" name="Text Box 37">
            <a:hlinkClick r:id="rId3" action="ppaction://hlinksldjump"/>
            <a:extLst>
              <a:ext uri="{FF2B5EF4-FFF2-40B4-BE49-F238E27FC236}">
                <a16:creationId xmlns:a16="http://schemas.microsoft.com/office/drawing/2014/main" id="{44C1B7F4-92C9-8B30-7E57-771DFA101D6C}"/>
              </a:ext>
            </a:extLst>
          </p:cNvPr>
          <p:cNvSpPr txBox="1">
            <a:spLocks noChangeArrowheads="1"/>
          </p:cNvSpPr>
          <p:nvPr/>
        </p:nvSpPr>
        <p:spPr bwMode="auto">
          <a:xfrm>
            <a:off x="6988629" y="6195316"/>
            <a:ext cx="2030901" cy="662684"/>
          </a:xfrm>
          <a:prstGeom prst="rect">
            <a:avLst/>
          </a:prstGeom>
          <a:solidFill>
            <a:srgbClr val="800000"/>
          </a:solidFill>
          <a:ln w="57150" cmpd="thickThin">
            <a:solidFill>
              <a:schemeClr val="tx1"/>
            </a:solidFill>
            <a:miter lim="800000"/>
            <a:headEnd/>
            <a:tailEnd/>
          </a:ln>
        </p:spPr>
        <p:txBody>
          <a:bodyPr wrap="square" lIns="18000" tIns="18000" rIns="18000" bIns="18000" anchor="ctr" anchorCtr="0">
            <a:no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FR" sz="2000" i="0" u="none" strike="noStrike" kern="1200" cap="none" spc="0" normalizeH="0" baseline="0" noProof="0" dirty="0" err="1">
                <a:ln>
                  <a:noFill/>
                </a:ln>
                <a:solidFill>
                  <a:srgbClr val="FFFFFF"/>
                </a:solidFill>
                <a:effectLst/>
                <a:uLnTx/>
                <a:uFillTx/>
                <a:latin typeface="Arial" charset="0"/>
                <a:ea typeface="+mn-ea"/>
                <a:cs typeface="Arial" charset="0"/>
              </a:rPr>
              <a:t>Tawaf</a:t>
            </a:r>
            <a:r>
              <a:rPr kumimoji="0" lang="fr-FR" sz="2000" i="0" u="none" strike="noStrike" kern="1200" cap="none" spc="0" normalizeH="0" baseline="0" noProof="0" dirty="0">
                <a:ln>
                  <a:noFill/>
                </a:ln>
                <a:solidFill>
                  <a:srgbClr val="FFFFFF"/>
                </a:solidFill>
                <a:effectLst/>
                <a:uLnTx/>
                <a:uFillTx/>
                <a:latin typeface="Arial" charset="0"/>
                <a:ea typeface="+mn-ea"/>
                <a:cs typeface="Arial" charset="0"/>
              </a:rPr>
              <a:t> - </a:t>
            </a:r>
            <a:r>
              <a:rPr kumimoji="0" lang="fr-FR" sz="2000" i="0" u="none" strike="noStrike" kern="1200" cap="none" spc="0" normalizeH="0" baseline="0" noProof="0" dirty="0" err="1">
                <a:ln>
                  <a:noFill/>
                </a:ln>
                <a:solidFill>
                  <a:srgbClr val="FFFFFF"/>
                </a:solidFill>
                <a:effectLst/>
                <a:uLnTx/>
                <a:uFillTx/>
                <a:latin typeface="Arial" charset="0"/>
                <a:ea typeface="+mn-ea"/>
                <a:cs typeface="Arial" charset="0"/>
              </a:rPr>
              <a:t>طواف</a:t>
            </a:r>
            <a:endParaRPr kumimoji="0" lang="fr-FR" sz="2000" i="0" u="none" strike="noStrike" kern="1200" cap="none" spc="0" normalizeH="0" baseline="0" noProof="0" dirty="0">
              <a:ln>
                <a:noFill/>
              </a:ln>
              <a:solidFill>
                <a:srgbClr val="FFFFFF"/>
              </a:solidFill>
              <a:effectLst/>
              <a:uLnTx/>
              <a:uFillTx/>
              <a:latin typeface="Arial" charset="0"/>
              <a:ea typeface="+mn-ea"/>
              <a:cs typeface="Arial" charset="0"/>
            </a:endParaRPr>
          </a:p>
        </p:txBody>
      </p:sp>
    </p:spTree>
    <p:extLst>
      <p:ext uri="{BB962C8B-B14F-4D97-AF65-F5344CB8AC3E}">
        <p14:creationId xmlns:p14="http://schemas.microsoft.com/office/powerpoint/2010/main" val="36534380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4F0FC-338D-4BE0-8F9F-7AA567E8DD0C}"/>
            </a:ext>
          </a:extLst>
        </p:cNvPr>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6465384C-C32E-086D-2842-74A9D85F6263}"/>
              </a:ext>
            </a:extLst>
          </p:cNvPr>
          <p:cNvGraphicFramePr>
            <a:graphicFrameLocks noGrp="1"/>
          </p:cNvGraphicFramePr>
          <p:nvPr>
            <p:extLst>
              <p:ext uri="{D42A27DB-BD31-4B8C-83A1-F6EECF244321}">
                <p14:modId xmlns:p14="http://schemas.microsoft.com/office/powerpoint/2010/main" val="1153175841"/>
              </p:ext>
            </p:extLst>
          </p:nvPr>
        </p:nvGraphicFramePr>
        <p:xfrm>
          <a:off x="2032000" y="192359"/>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0928470"/>
                    </a:ext>
                  </a:extLst>
                </a:gridCol>
              </a:tblGrid>
              <a:tr h="457200">
                <a:tc>
                  <a:txBody>
                    <a:bodyPr/>
                    <a:lstStyle/>
                    <a:p>
                      <a:pPr algn="ctr"/>
                      <a:r>
                        <a:rPr lang="fr-FR" sz="2400">
                          <a:latin typeface="Arial" panose="020B0604020202020204" pitchFamily="34" charset="0"/>
                        </a:rPr>
                        <a:t>Répons du Psaume - </a:t>
                      </a:r>
                      <a:r>
                        <a:rPr lang="ar-EG" sz="2400">
                          <a:solidFill>
                            <a:schemeClr val="tx1"/>
                          </a:solidFill>
                          <a:latin typeface="Arial" charset="0"/>
                          <a:cs typeface="Arial" charset="0"/>
                        </a:rPr>
                        <a:t>مرد المزمور</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264246"/>
                  </a:ext>
                </a:extLst>
              </a:tr>
            </a:tbl>
          </a:graphicData>
        </a:graphic>
      </p:graphicFrame>
      <p:graphicFrame>
        <p:nvGraphicFramePr>
          <p:cNvPr id="29" name="Group 88">
            <a:extLst>
              <a:ext uri="{FF2B5EF4-FFF2-40B4-BE49-F238E27FC236}">
                <a16:creationId xmlns:a16="http://schemas.microsoft.com/office/drawing/2014/main" id="{9F0E7EE9-7620-DF65-A46D-0795817DFD49}"/>
              </a:ext>
            </a:extLst>
          </p:cNvPr>
          <p:cNvGraphicFramePr>
            <a:graphicFrameLocks/>
          </p:cNvGraphicFramePr>
          <p:nvPr>
            <p:extLst>
              <p:ext uri="{D42A27DB-BD31-4B8C-83A1-F6EECF244321}">
                <p14:modId xmlns:p14="http://schemas.microsoft.com/office/powerpoint/2010/main" val="2188474463"/>
              </p:ext>
            </p:extLst>
          </p:nvPr>
        </p:nvGraphicFramePr>
        <p:xfrm>
          <a:off x="0" y="2121408"/>
          <a:ext cx="12192000" cy="2919984"/>
        </p:xfrm>
        <a:graphic>
          <a:graphicData uri="http://schemas.openxmlformats.org/drawingml/2006/table">
            <a:tbl>
              <a:tblPr/>
              <a:tblGrid>
                <a:gridCol w="4079776">
                  <a:extLst>
                    <a:ext uri="{9D8B030D-6E8A-4147-A177-3AD203B41FA5}">
                      <a16:colId xmlns:a16="http://schemas.microsoft.com/office/drawing/2014/main" val="20000"/>
                    </a:ext>
                  </a:extLst>
                </a:gridCol>
                <a:gridCol w="4994124">
                  <a:extLst>
                    <a:ext uri="{9D8B030D-6E8A-4147-A177-3AD203B41FA5}">
                      <a16:colId xmlns:a16="http://schemas.microsoft.com/office/drawing/2014/main" val="20001"/>
                    </a:ext>
                  </a:extLst>
                </a:gridCol>
                <a:gridCol w="3118100">
                  <a:extLst>
                    <a:ext uri="{9D8B030D-6E8A-4147-A177-3AD203B41FA5}">
                      <a16:colId xmlns:a16="http://schemas.microsoft.com/office/drawing/2014/main" val="20002"/>
                    </a:ext>
                  </a:extLst>
                </a:gridCol>
              </a:tblGrid>
              <a:tr h="291998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a:ln>
                            <a:noFill/>
                          </a:ln>
                          <a:solidFill>
                            <a:srgbClr val="FF9900"/>
                          </a:solidFill>
                          <a:effectLst/>
                          <a:latin typeface="Coptic1" pitchFamily="2" charset="0"/>
                          <a:cs typeface="Arial" charset="0"/>
                        </a:rPr>
                        <a:t>Pilaoc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4300" b="0" i="0" u="none" strike="noStrike" cap="none" normalizeH="0" baseline="0">
                          <a:ln>
                            <a:noFill/>
                          </a:ln>
                          <a:solidFill>
                            <a:schemeClr val="tx1"/>
                          </a:solidFill>
                          <a:effectLst/>
                          <a:latin typeface="CS Avva Shenouda" panose="020B7200000000000000" pitchFamily="34" charset="0"/>
                          <a:cs typeface="Arial" charset="0"/>
                        </a:rPr>
                        <a:t>`</a:t>
                      </a:r>
                      <a:r>
                        <a:rPr kumimoji="0" lang="en-CA" sz="4300" b="0" i="0" u="none" strike="noStrike" cap="none" normalizeH="0" baseline="0">
                          <a:ln>
                            <a:noFill/>
                          </a:ln>
                          <a:solidFill>
                            <a:schemeClr val="tx1"/>
                          </a:solidFill>
                          <a:effectLst/>
                          <a:latin typeface="Avva_Marcos" panose="04020500000000000000" pitchFamily="82" charset="0"/>
                          <a:cs typeface="Arial" charset="0"/>
                        </a:rPr>
                        <a:t>A</a:t>
                      </a:r>
                      <a:r>
                        <a:rPr kumimoji="0" lang="en-CA" sz="4300" b="0" i="0" u="none" strike="noStrike" cap="none" normalizeH="0" baseline="0">
                          <a:ln>
                            <a:noFill/>
                          </a:ln>
                          <a:solidFill>
                            <a:schemeClr val="tx1"/>
                          </a:solidFill>
                          <a:effectLst/>
                          <a:latin typeface="CS New Athanasius" pitchFamily="34" charset="0"/>
                          <a:cs typeface="Arial" charset="0"/>
                        </a:rPr>
                        <a:t>llyloui`a. </a:t>
                      </a:r>
                      <a:endParaRPr kumimoji="0" lang="en-CA" sz="4300" b="0" i="0" u="none" strike="noStrike" cap="none" normalizeH="0" baseline="0" dirty="0">
                        <a:ln>
                          <a:noFill/>
                        </a:ln>
                        <a:solidFill>
                          <a:schemeClr val="tx1"/>
                        </a:solidFill>
                        <a:effectLst/>
                        <a:latin typeface="CS New Athanasius" pitchFamily="34" charset="0"/>
                        <a:cs typeface="Arial" charset="0"/>
                      </a:endParaRPr>
                    </a:p>
                  </a:txBody>
                  <a:tcPr marL="121920" marR="121920" anchor="ctr" horzOverflow="overflow">
                    <a:lnL cap="flat">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a:ln>
                            <a:noFill/>
                          </a:ln>
                          <a:solidFill>
                            <a:srgbClr val="FF9900"/>
                          </a:solidFill>
                          <a:effectLst/>
                          <a:latin typeface="Arial" charset="0"/>
                          <a:cs typeface="Arial" charset="0"/>
                        </a:rPr>
                        <a:t>Le peuple :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CA" sz="4300" b="0" i="0" u="none" strike="noStrike" cap="none" normalizeH="0" baseline="0">
                          <a:ln>
                            <a:noFill/>
                          </a:ln>
                          <a:solidFill>
                            <a:schemeClr val="tx1"/>
                          </a:solidFill>
                          <a:effectLst/>
                          <a:latin typeface="Arial" charset="0"/>
                          <a:cs typeface="Arial" charset="0"/>
                        </a:rPr>
                        <a:t>Alléluia.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a:ln>
                            <a:noFill/>
                          </a:ln>
                          <a:solidFill>
                            <a:srgbClr val="FF9900"/>
                          </a:solidFill>
                          <a:effectLst/>
                          <a:latin typeface="Arial" charset="0"/>
                          <a:cs typeface="Arial" charset="0"/>
                        </a:rPr>
                        <a:t>الشَّعْبُ : </a:t>
                      </a:r>
                      <a:endParaRPr kumimoji="0" lang="ar-EG" sz="2700" b="0" i="0" u="sng" strike="noStrike" cap="none" normalizeH="0" baseline="0">
                        <a:ln>
                          <a:noFill/>
                        </a:ln>
                        <a:solidFill>
                          <a:srgbClr val="FF9900"/>
                        </a:solidFill>
                        <a:effectLst/>
                        <a:latin typeface="Arial" charset="0"/>
                        <a:cs typeface="Arial" charset="0"/>
                      </a:endParaRP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charset="0"/>
                          <a:cs typeface="Arial" charset="0"/>
                        </a:rPr>
                        <a:t>هَلِّلُويَا</a:t>
                      </a:r>
                      <a:r>
                        <a:rPr kumimoji="0" lang="fr-FR" sz="4300" b="0" i="0" u="none" strike="noStrike" cap="none" normalizeH="0" baseline="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3" name="Groupe 2">
            <a:extLst>
              <a:ext uri="{FF2B5EF4-FFF2-40B4-BE49-F238E27FC236}">
                <a16:creationId xmlns:a16="http://schemas.microsoft.com/office/drawing/2014/main" id="{B24FA9DA-62E3-3986-6B11-BC4874984C96}"/>
              </a:ext>
            </a:extLst>
          </p:cNvPr>
          <p:cNvGrpSpPr/>
          <p:nvPr/>
        </p:nvGrpSpPr>
        <p:grpSpPr>
          <a:xfrm>
            <a:off x="3471076" y="1392076"/>
            <a:ext cx="5249848" cy="662684"/>
            <a:chOff x="2351315" y="1385198"/>
            <a:chExt cx="5249848" cy="662684"/>
          </a:xfrm>
        </p:grpSpPr>
        <p:sp>
          <p:nvSpPr>
            <p:cNvPr id="4" name="Text Box 29">
              <a:hlinkClick r:id="rId2" action="ppaction://hlinksldjump"/>
              <a:extLst>
                <a:ext uri="{FF2B5EF4-FFF2-40B4-BE49-F238E27FC236}">
                  <a16:creationId xmlns:a16="http://schemas.microsoft.com/office/drawing/2014/main" id="{40AFC12A-A3E7-9E13-7152-D9F27A579F79}"/>
                </a:ext>
              </a:extLst>
            </p:cNvPr>
            <p:cNvSpPr txBox="1">
              <a:spLocks noChangeArrowheads="1"/>
            </p:cNvSpPr>
            <p:nvPr/>
          </p:nvSpPr>
          <p:spPr bwMode="auto">
            <a:xfrm>
              <a:off x="4581516" y="1385198"/>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
          <p:nvSpPr>
            <p:cNvPr id="5" name="Text Box 37">
              <a:hlinkClick r:id="rId3" action="ppaction://hlinksldjump"/>
              <a:extLst>
                <a:ext uri="{FF2B5EF4-FFF2-40B4-BE49-F238E27FC236}">
                  <a16:creationId xmlns:a16="http://schemas.microsoft.com/office/drawing/2014/main" id="{3C308917-3258-4197-AD9D-94B53CF77B6D}"/>
                </a:ext>
              </a:extLst>
            </p:cNvPr>
            <p:cNvSpPr txBox="1">
              <a:spLocks noChangeArrowheads="1"/>
            </p:cNvSpPr>
            <p:nvPr/>
          </p:nvSpPr>
          <p:spPr bwMode="auto">
            <a:xfrm>
              <a:off x="2351315" y="1385198"/>
              <a:ext cx="2030901" cy="662684"/>
            </a:xfrm>
            <a:prstGeom prst="rect">
              <a:avLst/>
            </a:prstGeom>
            <a:solidFill>
              <a:srgbClr val="800000"/>
            </a:solidFill>
            <a:ln w="57150" cmpd="thickThin">
              <a:solidFill>
                <a:schemeClr val="tx1"/>
              </a:solidFill>
              <a:miter lim="800000"/>
              <a:headEnd/>
              <a:tailEnd/>
            </a:ln>
          </p:spPr>
          <p:txBody>
            <a:bodyPr wrap="square" lIns="18000" tIns="18000" rIns="18000" bIns="18000" anchor="ctr" anchorCtr="0">
              <a:no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CA" sz="2000" i="0" u="none" strike="noStrike" kern="1200" cap="none" spc="0" normalizeH="0" baseline="0" noProof="0" dirty="0">
                  <a:ln>
                    <a:noFill/>
                  </a:ln>
                  <a:solidFill>
                    <a:srgbClr val="FFFFFF"/>
                  </a:solidFill>
                  <a:effectLst/>
                  <a:uLnTx/>
                  <a:uFillTx/>
                  <a:latin typeface="Arial" charset="0"/>
                  <a:ea typeface="+mn-ea"/>
                  <a:cs typeface="Arial" charset="0"/>
                </a:rPr>
                <a:t>Tawaf - </a:t>
              </a:r>
              <a:r>
                <a:rPr kumimoji="0" lang="ar-AE" sz="2000" i="0" u="none" strike="noStrike" kern="1200" cap="none" spc="0" normalizeH="0" baseline="0" noProof="0" dirty="0">
                  <a:ln>
                    <a:noFill/>
                  </a:ln>
                  <a:solidFill>
                    <a:srgbClr val="FFFFFF"/>
                  </a:solidFill>
                  <a:effectLst/>
                  <a:uLnTx/>
                  <a:uFillTx/>
                  <a:latin typeface="Arial" charset="0"/>
                  <a:ea typeface="+mn-ea"/>
                  <a:cs typeface="Arial" charset="0"/>
                </a:rPr>
                <a:t>طواف</a:t>
              </a:r>
              <a:endParaRPr kumimoji="0" lang="en-CA" sz="2000" i="0" u="none" strike="noStrike" kern="1200" cap="none" spc="0" normalizeH="0" baseline="0" noProof="0" dirty="0">
                <a:ln>
                  <a:noFill/>
                </a:ln>
                <a:solidFill>
                  <a:srgbClr val="FFFFFF"/>
                </a:solidFill>
                <a:effectLst/>
                <a:uLnTx/>
                <a:uFillTx/>
                <a:latin typeface="Arial" charset="0"/>
                <a:ea typeface="+mn-ea"/>
                <a:cs typeface="Arial" charset="0"/>
              </a:endParaRPr>
            </a:p>
          </p:txBody>
        </p:sp>
      </p:grpSp>
    </p:spTree>
    <p:extLst>
      <p:ext uri="{BB962C8B-B14F-4D97-AF65-F5344CB8AC3E}">
        <p14:creationId xmlns:p14="http://schemas.microsoft.com/office/powerpoint/2010/main" val="12831547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4E71A-46C0-8A0D-54DE-6A581C02AD20}"/>
            </a:ext>
          </a:extLst>
        </p:cNvPr>
        <p:cNvGrpSpPr/>
        <p:nvPr/>
      </p:nvGrpSpPr>
      <p:grpSpPr>
        <a:xfrm>
          <a:off x="0" y="0"/>
          <a:ext cx="0" cy="0"/>
          <a:chOff x="0" y="0"/>
          <a:chExt cx="0" cy="0"/>
        </a:xfrm>
      </p:grpSpPr>
      <p:graphicFrame>
        <p:nvGraphicFramePr>
          <p:cNvPr id="13313060" name="Group 36">
            <a:extLst>
              <a:ext uri="{FF2B5EF4-FFF2-40B4-BE49-F238E27FC236}">
                <a16:creationId xmlns:a16="http://schemas.microsoft.com/office/drawing/2014/main" id="{90495A9F-4E51-8A72-76C9-7DB8B4EAC80A}"/>
              </a:ext>
            </a:extLst>
          </p:cNvPr>
          <p:cNvGraphicFramePr>
            <a:graphicFrameLocks noGrp="1"/>
          </p:cNvGraphicFramePr>
          <p:nvPr>
            <p:extLst>
              <p:ext uri="{D42A27DB-BD31-4B8C-83A1-F6EECF244321}">
                <p14:modId xmlns:p14="http://schemas.microsoft.com/office/powerpoint/2010/main" val="3328700683"/>
              </p:ext>
            </p:extLst>
          </p:nvPr>
        </p:nvGraphicFramePr>
        <p:xfrm>
          <a:off x="0" y="295031"/>
          <a:ext cx="12192000" cy="30232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Coptic1" pitchFamily="2" charset="0"/>
                          <a:cs typeface="Arial" charset="0"/>
                        </a:rPr>
                        <a:t>Pidia~kwn : </a:t>
                      </a:r>
                      <a:endParaRPr kumimoji="0" lang="en-US" sz="27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a:ln>
                            <a:noFill/>
                          </a:ln>
                          <a:solidFill>
                            <a:srgbClr val="FF9900"/>
                          </a:solidFill>
                          <a:effectLst/>
                          <a:latin typeface="Arial" charset="0"/>
                          <a:cs typeface="Arial" charset="0"/>
                        </a:rPr>
                        <a:t>Le diacre : </a:t>
                      </a:r>
                      <a:endParaRPr kumimoji="0" lang="en-CA"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الشَّمَّاسُ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831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Times New Roman" pitchFamily="18" charset="0"/>
                        </a:rPr>
                        <a:t>C~tay/te meta vobou Yeou a~koucwmen tou a~giou euaggeliou. </a:t>
                      </a:r>
                      <a:endParaRPr kumimoji="0" lang="en-US" sz="3700" b="0" i="0" u="none" strike="noStrike" cap="none" normalizeH="0" baseline="0" dirty="0">
                        <a:ln>
                          <a:noFill/>
                        </a:ln>
                        <a:solidFill>
                          <a:schemeClr val="tx1"/>
                        </a:solidFill>
                        <a:effectLst/>
                        <a:latin typeface="Coptic1" pitchFamily="2" charset="0"/>
                        <a:cs typeface="Times New Roman" pitchFamily="18"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charset="0"/>
                          <a:cs typeface="Arial" charset="0"/>
                        </a:rPr>
                        <a:t>Levez-vous dans la crainte de Dieu pour écouter le Saint Évangile.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a:ln>
                            <a:noFill/>
                          </a:ln>
                          <a:solidFill>
                            <a:schemeClr val="tx1"/>
                          </a:solidFill>
                          <a:effectLst/>
                          <a:latin typeface="Arial" panose="020B0604020202020204" pitchFamily="34" charset="0"/>
                          <a:cs typeface="+mn-cs"/>
                        </a:rPr>
                        <a:t>قِفُوا بِخَوْفِ الله لِسَمَاعِ الْإِنْجِيلِ الْمُقَدَّسِ.</a:t>
                      </a:r>
                      <a:r>
                        <a:rPr kumimoji="0" lang="fr-FR" sz="4300" b="0" i="0" u="none" strike="noStrike" cap="none" normalizeH="0" baseline="0">
                          <a:ln>
                            <a:noFill/>
                          </a:ln>
                          <a:solidFill>
                            <a:schemeClr val="tx1"/>
                          </a:solidFill>
                          <a:effectLst/>
                          <a:latin typeface="Arial" panose="020B0604020202020204" pitchFamily="34" charset="0"/>
                          <a:cs typeface="+mn-cs"/>
                        </a:rPr>
                        <a:t> </a:t>
                      </a:r>
                      <a:endParaRPr kumimoji="0" lang="en-US" sz="4300" b="0" i="0" u="none" strike="noStrike" cap="none" normalizeH="0" baseline="0" dirty="0">
                        <a:ln>
                          <a:noFill/>
                        </a:ln>
                        <a:solidFill>
                          <a:schemeClr val="tx1"/>
                        </a:solidFill>
                        <a:effectLst/>
                        <a:latin typeface="Arial" panose="020B0604020202020204" pitchFamily="34" charset="0"/>
                        <a:cs typeface="+mn-cs"/>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Image 4" descr="Une image contenant bâtiment, fenêtre&#10;&#10;Description générée automatiquement">
            <a:extLst>
              <a:ext uri="{FF2B5EF4-FFF2-40B4-BE49-F238E27FC236}">
                <a16:creationId xmlns:a16="http://schemas.microsoft.com/office/drawing/2014/main" id="{61319548-BFE5-B748-9993-696A9E4B6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089" y="3429000"/>
            <a:ext cx="1931821" cy="3361369"/>
          </a:xfrm>
          <a:prstGeom prst="round2SameRect">
            <a:avLst>
              <a:gd name="adj1" fmla="val 50000"/>
              <a:gd name="adj2" fmla="val 0"/>
            </a:avLst>
          </a:prstGeom>
        </p:spPr>
      </p:pic>
    </p:spTree>
    <p:extLst>
      <p:ext uri="{BB962C8B-B14F-4D97-AF65-F5344CB8AC3E}">
        <p14:creationId xmlns:p14="http://schemas.microsoft.com/office/powerpoint/2010/main" val="16331685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85B09-BD62-5F89-4C74-0B76D3935158}"/>
            </a:ext>
          </a:extLst>
        </p:cNvPr>
        <p:cNvGrpSpPr/>
        <p:nvPr/>
      </p:nvGrpSpPr>
      <p:grpSpPr>
        <a:xfrm>
          <a:off x="0" y="0"/>
          <a:ext cx="0" cy="0"/>
          <a:chOff x="0" y="0"/>
          <a:chExt cx="0" cy="0"/>
        </a:xfrm>
      </p:grpSpPr>
      <p:graphicFrame>
        <p:nvGraphicFramePr>
          <p:cNvPr id="13002754" name="Group 2">
            <a:extLst>
              <a:ext uri="{FF2B5EF4-FFF2-40B4-BE49-F238E27FC236}">
                <a16:creationId xmlns:a16="http://schemas.microsoft.com/office/drawing/2014/main" id="{033A0E69-22C6-C00A-2094-19BFADB30443}"/>
              </a:ext>
            </a:extLst>
          </p:cNvPr>
          <p:cNvGraphicFramePr>
            <a:graphicFrameLocks noGrp="1"/>
          </p:cNvGraphicFramePr>
          <p:nvPr>
            <p:extLst>
              <p:ext uri="{D42A27DB-BD31-4B8C-83A1-F6EECF244321}">
                <p14:modId xmlns:p14="http://schemas.microsoft.com/office/powerpoint/2010/main" val="3172956295"/>
              </p:ext>
            </p:extLst>
          </p:nvPr>
        </p:nvGraphicFramePr>
        <p:xfrm>
          <a:off x="1" y="177800"/>
          <a:ext cx="12191999" cy="6721856"/>
        </p:xfrm>
        <a:graphic>
          <a:graphicData uri="http://schemas.openxmlformats.org/drawingml/2006/table">
            <a:tbl>
              <a:tblPr/>
              <a:tblGrid>
                <a:gridCol w="46736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555999">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a:ln>
                            <a:noFill/>
                          </a:ln>
                          <a:solidFill>
                            <a:srgbClr val="FF9900"/>
                          </a:solidFill>
                          <a:effectLst/>
                          <a:latin typeface="Coptic1" pitchFamily="2" charset="0"/>
                          <a:cs typeface="Arial" charset="0"/>
                        </a:rPr>
                        <a:t>Piou/b : </a:t>
                      </a:r>
                      <a:endParaRPr kumimoji="0" lang="en-CA" sz="28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noProof="0">
                          <a:ln>
                            <a:noFill/>
                          </a:ln>
                          <a:solidFill>
                            <a:srgbClr val="FF9900"/>
                          </a:solidFill>
                          <a:effectLst/>
                          <a:latin typeface="Arial" charset="0"/>
                          <a:cs typeface="Arial" charset="0"/>
                        </a:rPr>
                        <a:t>Le prêtre : </a:t>
                      </a:r>
                      <a:endParaRPr kumimoji="0" lang="fr-CA" sz="2700" b="0" i="0" u="sng" strike="noStrike" cap="none" normalizeH="0" baseline="0" noProof="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الْكَاهِنُ :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36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Fc~marwout n~je v/eyn/ou qen v~Ran m~p~{oic n~te nijom : Kurie~ eulog/con ek tou kata (…) a~giou euaggelion to a~nagnwcma.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a:ln>
                            <a:noFill/>
                          </a:ln>
                          <a:solidFill>
                            <a:srgbClr val="FF9900"/>
                          </a:solidFill>
                          <a:effectLst/>
                          <a:latin typeface="Coptic1" pitchFamily="2" charset="0"/>
                          <a:cs typeface="Arial" charset="0"/>
                        </a:rPr>
                        <a:t>Pilaoc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a:ln>
                            <a:noFill/>
                          </a:ln>
                          <a:solidFill>
                            <a:schemeClr val="tx1"/>
                          </a:solidFill>
                          <a:effectLst/>
                          <a:latin typeface="Coptic1" pitchFamily="2" charset="0"/>
                          <a:cs typeface="Arial" charset="0"/>
                        </a:rPr>
                        <a:t>Doxa ci Kurie~.</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panose="020B0604020202020204" pitchFamily="34" charset="0"/>
                          <a:cs typeface="Arial" charset="0"/>
                        </a:rPr>
                        <a:t>Béni soit Celui Qui vient au Nom du Seigneur des puissances. Lecture du Saint Évangile selon Saint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kern="1200" cap="none" normalizeH="0" baseline="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sng" strike="noStrike" kern="1200" cap="none" normalizeH="0" baseline="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a:ln>
                            <a:noFill/>
                          </a:ln>
                          <a:solidFill>
                            <a:srgbClr val="FF9900"/>
                          </a:solidFill>
                          <a:effectLst/>
                          <a:latin typeface="Arial" charset="0"/>
                          <a:ea typeface="+mn-ea"/>
                          <a:cs typeface="Arial" charset="0"/>
                        </a:rPr>
                        <a:t>Le peuple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a:ln>
                            <a:noFill/>
                          </a:ln>
                          <a:solidFill>
                            <a:schemeClr val="tx1"/>
                          </a:solidFill>
                          <a:effectLst/>
                          <a:latin typeface="Arial" panose="020B0604020202020204" pitchFamily="34" charset="0"/>
                          <a:cs typeface="Arial" charset="0"/>
                        </a:rPr>
                        <a:t>Gloire à Toi, Seigneur. </a:t>
                      </a:r>
                      <a:endParaRPr kumimoji="0" lang="en-CA" sz="32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مُبَارَك الآتي باسم رب </a:t>
                      </a:r>
                      <a:br>
                        <a:rPr kumimoji="0" lang="ar-SA" sz="3700" b="0" i="0" u="none" strike="noStrike" cap="none" normalizeH="0" baseline="0">
                          <a:ln>
                            <a:noFill/>
                          </a:ln>
                          <a:solidFill>
                            <a:schemeClr val="tx1"/>
                          </a:solidFill>
                          <a:effectLst/>
                          <a:latin typeface="Arial" charset="0"/>
                          <a:cs typeface="Arial" charset="0"/>
                        </a:rPr>
                      </a:br>
                      <a:r>
                        <a:rPr kumimoji="0" lang="ar-SA" sz="3700" b="0" i="0" u="none" strike="noStrike" cap="none" normalizeH="0" baseline="0">
                          <a:ln>
                            <a:noFill/>
                          </a:ln>
                          <a:solidFill>
                            <a:schemeClr val="tx1"/>
                          </a:solidFill>
                          <a:effectLst/>
                          <a:latin typeface="Arial" charset="0"/>
                          <a:cs typeface="Arial" charset="0"/>
                        </a:rPr>
                        <a:t>القوات يَا رب </a:t>
                      </a:r>
                      <a:br>
                        <a:rPr kumimoji="0" lang="ar-SA" sz="3700" b="0" i="0" u="none" strike="noStrike" cap="none" normalizeH="0" baseline="0">
                          <a:ln>
                            <a:noFill/>
                          </a:ln>
                          <a:solidFill>
                            <a:schemeClr val="tx1"/>
                          </a:solidFill>
                          <a:effectLst/>
                          <a:latin typeface="Arial" charset="0"/>
                          <a:cs typeface="Arial" charset="0"/>
                        </a:rPr>
                      </a:br>
                      <a:r>
                        <a:rPr kumimoji="0" lang="ar-SA" sz="3700" b="0" i="0" u="none" strike="noStrike" cap="none" normalizeH="0" baseline="0">
                          <a:ln>
                            <a:noFill/>
                          </a:ln>
                          <a:solidFill>
                            <a:schemeClr val="tx1"/>
                          </a:solidFill>
                          <a:effectLst/>
                          <a:latin typeface="Arial" charset="0"/>
                          <a:cs typeface="Arial" charset="0"/>
                        </a:rPr>
                        <a:t>بارك الفصل من </a:t>
                      </a:r>
                      <a:br>
                        <a:rPr kumimoji="0" lang="ar-SA" sz="3700" b="0" i="0" u="none" strike="noStrike" cap="none" normalizeH="0" baseline="0">
                          <a:ln>
                            <a:noFill/>
                          </a:ln>
                          <a:solidFill>
                            <a:schemeClr val="tx1"/>
                          </a:solidFill>
                          <a:effectLst/>
                          <a:latin typeface="Arial" charset="0"/>
                          <a:cs typeface="Arial" charset="0"/>
                        </a:rPr>
                      </a:br>
                      <a:r>
                        <a:rPr kumimoji="0" lang="ar-SA" sz="3700" b="0" i="0" u="none" strike="noStrike" cap="none" normalizeH="0" baseline="0">
                          <a:ln>
                            <a:noFill/>
                          </a:ln>
                          <a:solidFill>
                            <a:schemeClr val="tx1"/>
                          </a:solidFill>
                          <a:effectLst/>
                          <a:latin typeface="Arial" charset="0"/>
                          <a:cs typeface="Arial" charset="0"/>
                        </a:rPr>
                        <a:t>الإنجيل المقدس من </a:t>
                      </a:r>
                      <a:br>
                        <a:rPr kumimoji="0" lang="ar-SA" sz="3700" b="0" i="0" u="none" strike="noStrike" cap="none" normalizeH="0" baseline="0">
                          <a:ln>
                            <a:noFill/>
                          </a:ln>
                          <a:solidFill>
                            <a:schemeClr val="tx1"/>
                          </a:solidFill>
                          <a:effectLst/>
                          <a:latin typeface="Arial" charset="0"/>
                          <a:cs typeface="Arial" charset="0"/>
                        </a:rPr>
                      </a:br>
                      <a:r>
                        <a:rPr kumimoji="0" lang="ar-SA" sz="3700" b="0" i="0" u="none" strike="noStrike" cap="none" normalizeH="0" baseline="0">
                          <a:ln>
                            <a:noFill/>
                          </a:ln>
                          <a:solidFill>
                            <a:schemeClr val="tx1"/>
                          </a:solidFill>
                          <a:effectLst/>
                          <a:latin typeface="Arial" charset="0"/>
                          <a:cs typeface="Arial" charset="0"/>
                        </a:rPr>
                        <a:t>(…)</a:t>
                      </a:r>
                      <a:r>
                        <a:rPr kumimoji="0" lang="ar-SA" sz="4300" b="0" i="0" u="none" strike="noStrike" cap="none" normalizeH="0" baseline="0">
                          <a:ln>
                            <a:noFill/>
                          </a:ln>
                          <a:solidFill>
                            <a:schemeClr val="tx1"/>
                          </a:solidFill>
                          <a:effectLst/>
                          <a:latin typeface="Arial" charset="0"/>
                          <a:cs typeface="Arial" charset="0"/>
                        </a:rPr>
                        <a:t> </a:t>
                      </a:r>
                      <a:endParaRPr kumimoji="0" lang="en-CA"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a:ln>
                            <a:noFill/>
                          </a:ln>
                          <a:solidFill>
                            <a:srgbClr val="FF9900"/>
                          </a:solidFill>
                          <a:effectLst/>
                          <a:latin typeface="Arial" charset="0"/>
                          <a:cs typeface="Arial" charset="0"/>
                        </a:rPr>
                        <a:t>الشَّعْبُ : </a:t>
                      </a:r>
                      <a:endParaRPr kumimoji="0" lang="en-CA" sz="2700" b="0" i="0" u="sng" strike="noStrike" cap="none" normalizeH="0" baseline="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المجد لك يَا رب</a:t>
                      </a:r>
                      <a:r>
                        <a:rPr kumimoji="0" lang="fr-FR" sz="3700" b="0" i="0" u="none" strike="noStrike" cap="none" normalizeH="0" baseline="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738321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04802" name="Group 2"/>
          <p:cNvGraphicFramePr>
            <a:graphicFrameLocks noGrp="1"/>
          </p:cNvGraphicFramePr>
          <p:nvPr>
            <p:ph/>
            <p:extLst>
              <p:ext uri="{D42A27DB-BD31-4B8C-83A1-F6EECF244321}">
                <p14:modId xmlns:p14="http://schemas.microsoft.com/office/powerpoint/2010/main" val="3824007817"/>
              </p:ext>
            </p:extLst>
          </p:nvPr>
        </p:nvGraphicFramePr>
        <p:xfrm>
          <a:off x="0" y="734041"/>
          <a:ext cx="12192000" cy="5151120"/>
        </p:xfrm>
        <a:graphic>
          <a:graphicData uri="http://schemas.openxmlformats.org/drawingml/2006/table">
            <a:tbl>
              <a:tblPr rtl="1"/>
              <a:tblGrid>
                <a:gridCol w="5063552">
                  <a:extLst>
                    <a:ext uri="{9D8B030D-6E8A-4147-A177-3AD203B41FA5}">
                      <a16:colId xmlns:a16="http://schemas.microsoft.com/office/drawing/2014/main" val="20000"/>
                    </a:ext>
                  </a:extLst>
                </a:gridCol>
                <a:gridCol w="7128448">
                  <a:extLst>
                    <a:ext uri="{9D8B030D-6E8A-4147-A177-3AD203B41FA5}">
                      <a16:colId xmlns:a16="http://schemas.microsoft.com/office/drawing/2014/main" val="20001"/>
                    </a:ext>
                  </a:extLst>
                </a:gridCol>
              </a:tblGrid>
              <a:tr h="5151120">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القارئ :</a:t>
                      </a:r>
                      <a:endParaRPr kumimoji="0" lang="en-US"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rgbClr val="FFFFFF"/>
                          </a:solidFill>
                          <a:effectLst/>
                          <a:latin typeface="Coptic1" pitchFamily="2" charset="0"/>
                          <a:cs typeface="Times New Roman" pitchFamily="18" charset="0"/>
                        </a:rPr>
                        <a:t>قفوا بخوف</a:t>
                      </a:r>
                      <a:r>
                        <a:rPr kumimoji="0" lang="fr-CA" sz="4300" b="0" i="1" u="none" strike="noStrike" cap="none" normalizeH="0" baseline="0" dirty="0">
                          <a:ln>
                            <a:noFill/>
                          </a:ln>
                          <a:solidFill>
                            <a:srgbClr val="FFFFFF"/>
                          </a:solidFill>
                          <a:effectLst/>
                          <a:latin typeface="Coptic1" pitchFamily="2" charset="0"/>
                          <a:cs typeface="Times New Roman" pitchFamily="18" charset="0"/>
                        </a:rPr>
                        <a:t> </a:t>
                      </a:r>
                      <a:r>
                        <a:rPr kumimoji="0" lang="ar-EG" sz="4300" b="0" i="1" u="none" strike="noStrike" cap="none" normalizeH="0" baseline="0" dirty="0">
                          <a:ln>
                            <a:noFill/>
                          </a:ln>
                          <a:solidFill>
                            <a:srgbClr val="FFFFFF"/>
                          </a:solidFill>
                          <a:effectLst/>
                          <a:latin typeface="Arial" panose="020B0604020202020204" pitchFamily="34" charset="0"/>
                          <a:cs typeface="Times New Roman" pitchFamily="18" charset="0"/>
                        </a:rPr>
                        <a:t>أمام </a:t>
                      </a:r>
                      <a:r>
                        <a:rPr kumimoji="0" lang="ar-EG" sz="4300" b="0" i="1" u="none" strike="noStrike" cap="none" normalizeH="0" baseline="0" dirty="0">
                          <a:ln>
                            <a:noFill/>
                          </a:ln>
                          <a:solidFill>
                            <a:srgbClr val="FFFFFF"/>
                          </a:solidFill>
                          <a:effectLst/>
                          <a:latin typeface="Coptic1" pitchFamily="2" charset="0"/>
                          <a:cs typeface="Times New Roman" pitchFamily="18" charset="0"/>
                        </a:rPr>
                        <a:t>الله</a:t>
                      </a:r>
                      <a:r>
                        <a:rPr kumimoji="0" lang="fr-CA" sz="4300" b="0" i="1" u="none" strike="noStrike" cap="none" normalizeH="0" baseline="0" dirty="0">
                          <a:ln>
                            <a:noFill/>
                          </a:ln>
                          <a:solidFill>
                            <a:srgbClr val="FFFFFF"/>
                          </a:solidFill>
                          <a:effectLst/>
                          <a:latin typeface="Coptic1" pitchFamily="2" charset="0"/>
                          <a:cs typeface="Times New Roman" pitchFamily="18" charset="0"/>
                        </a:rPr>
                        <a:t> </a:t>
                      </a:r>
                      <a:r>
                        <a:rPr kumimoji="0" lang="ar-EG" sz="4300" b="0" i="1" u="none" strike="noStrike" cap="none" normalizeH="0" baseline="0" dirty="0">
                          <a:ln>
                            <a:noFill/>
                          </a:ln>
                          <a:solidFill>
                            <a:srgbClr val="FFFFFF"/>
                          </a:solidFill>
                          <a:effectLst/>
                          <a:latin typeface="Coptic1" pitchFamily="2" charset="0"/>
                          <a:cs typeface="Times New Roman" pitchFamily="18" charset="0"/>
                        </a:rPr>
                        <a:t>لسماع الإنجيل المقدس.</a:t>
                      </a:r>
                      <a:endParaRPr kumimoji="0" lang="fr-CA" sz="4300" b="0" i="1" u="none" strike="noStrike" cap="none" normalizeH="0" baseline="0" dirty="0">
                        <a:ln>
                          <a:noFill/>
                        </a:ln>
                        <a:solidFill>
                          <a:srgbClr val="FFFFFF"/>
                        </a:solidFill>
                        <a:effectLst/>
                        <a:latin typeface="Coptic1" pitchFamily="2"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rgbClr val="FFFFFF"/>
                          </a:solidFill>
                          <a:effectLst/>
                          <a:latin typeface="Coptic1" pitchFamily="2" charset="0"/>
                          <a:cs typeface="Times New Roman" pitchFamily="18" charset="0"/>
                        </a:rPr>
                        <a:t>فصل من بشارة الإنجيل لمعلمنا مار يوحنا البشير،</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rgbClr val="FFFFFF"/>
                          </a:solidFill>
                          <a:effectLst/>
                          <a:latin typeface="Coptic1" pitchFamily="2" charset="0"/>
                          <a:cs typeface="Times New Roman" pitchFamily="18" charset="0"/>
                        </a:rPr>
                        <a:t>بركاته </a:t>
                      </a:r>
                      <a:r>
                        <a:rPr kumimoji="0" lang="fr-CA" sz="4300" b="0" i="1" u="none" strike="noStrike" cap="none" normalizeH="0" baseline="0" dirty="0">
                          <a:ln>
                            <a:noFill/>
                          </a:ln>
                          <a:solidFill>
                            <a:srgbClr val="FFFFFF"/>
                          </a:solidFill>
                          <a:effectLst/>
                          <a:latin typeface="Coptic1" pitchFamily="2" charset="0"/>
                          <a:cs typeface="Times New Roman" pitchFamily="18" charset="0"/>
                        </a:rPr>
                        <a:t>…</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rgbClr val="FFFFFF"/>
                          </a:solidFill>
                          <a:effectLst/>
                          <a:latin typeface="Arial" charset="0"/>
                          <a:cs typeface="Arial" charset="0"/>
                        </a:rPr>
                        <a:t>على جميعنا آمِينَ. </a:t>
                      </a:r>
                      <a:endParaRPr kumimoji="0" lang="fr-CA" sz="4300" b="0" i="0" u="none" strike="noStrike" cap="none" normalizeH="0" baseline="0" dirty="0">
                        <a:ln>
                          <a:noFill/>
                        </a:ln>
                        <a:solidFill>
                          <a:srgbClr val="FFFFFF"/>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0" i="0" u="sng" strike="noStrike" cap="none" normalizeH="0" baseline="0" dirty="0">
                          <a:ln>
                            <a:noFill/>
                          </a:ln>
                          <a:solidFill>
                            <a:srgbClr val="FF9900"/>
                          </a:solidFill>
                          <a:effectLst/>
                          <a:latin typeface="Arial" charset="0"/>
                          <a:cs typeface="Arial" charset="0"/>
                        </a:rPr>
                        <a:t>Le </a:t>
                      </a:r>
                      <a:r>
                        <a:rPr kumimoji="0" lang="en-US" sz="2800" b="0" i="0" u="sng" strike="noStrike" cap="none" normalizeH="0" baseline="0" dirty="0" err="1">
                          <a:ln>
                            <a:noFill/>
                          </a:ln>
                          <a:solidFill>
                            <a:srgbClr val="FF9900"/>
                          </a:solidFill>
                          <a:effectLst/>
                          <a:latin typeface="Arial" charset="0"/>
                          <a:cs typeface="Arial" charset="0"/>
                        </a:rPr>
                        <a:t>lecteur</a:t>
                      </a:r>
                      <a:r>
                        <a:rPr kumimoji="0" lang="en-US" sz="2800" b="0" i="0" u="sng" strike="noStrike" cap="none" normalizeH="0" baseline="0" dirty="0">
                          <a:ln>
                            <a:noFill/>
                          </a:ln>
                          <a:solidFill>
                            <a:srgbClr val="FF9900"/>
                          </a:solidFill>
                          <a:effectLst/>
                          <a:latin typeface="Arial" charset="0"/>
                          <a:cs typeface="Arial" charset="0"/>
                        </a:rPr>
                        <a:t>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Levons-nous avec crainte de Dieu et soyons attentifs pour écouter le Saint Évangile.</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Lecture du Saint évangile selon Saint Jean,</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1100" b="0" i="1" u="none" strike="noStrike" kern="1200" cap="none" normalizeH="0" baseline="0" dirty="0">
                        <a:ln>
                          <a:noFill/>
                        </a:ln>
                        <a:solidFill>
                          <a:srgbClr val="FFFFFF"/>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Que sa bénédiction repose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sur nous tous amen.</a:t>
                      </a:r>
                    </a:p>
                  </a:txBody>
                  <a:tcPr marL="121920" marR="121920" horzOverflow="overflow">
                    <a:lnL>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49534515"/>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0516A-8B5C-FBA4-4C3B-16203C5DA83C}"/>
            </a:ext>
          </a:extLst>
        </p:cNvPr>
        <p:cNvGrpSpPr/>
        <p:nvPr/>
      </p:nvGrpSpPr>
      <p:grpSpPr>
        <a:xfrm>
          <a:off x="0" y="0"/>
          <a:ext cx="0" cy="0"/>
          <a:chOff x="0" y="0"/>
          <a:chExt cx="0" cy="0"/>
        </a:xfrm>
      </p:grpSpPr>
      <p:graphicFrame>
        <p:nvGraphicFramePr>
          <p:cNvPr id="13019138" name="Group 2">
            <a:extLst>
              <a:ext uri="{FF2B5EF4-FFF2-40B4-BE49-F238E27FC236}">
                <a16:creationId xmlns:a16="http://schemas.microsoft.com/office/drawing/2014/main" id="{14DA47A1-A8FC-5968-9DD0-DEEAAD5C700E}"/>
              </a:ext>
            </a:extLst>
          </p:cNvPr>
          <p:cNvGraphicFramePr>
            <a:graphicFrameLocks noGrp="1"/>
          </p:cNvGraphicFramePr>
          <p:nvPr>
            <p:extLst>
              <p:ext uri="{D42A27DB-BD31-4B8C-83A1-F6EECF244321}">
                <p14:modId xmlns:p14="http://schemas.microsoft.com/office/powerpoint/2010/main" val="1858652299"/>
              </p:ext>
            </p:extLst>
          </p:nvPr>
        </p:nvGraphicFramePr>
        <p:xfrm>
          <a:off x="0" y="-50800"/>
          <a:ext cx="12192000" cy="6908800"/>
        </p:xfrm>
        <a:graphic>
          <a:graphicData uri="http://schemas.openxmlformats.org/drawingml/2006/table">
            <a:tbl>
              <a:tblPr/>
              <a:tblGrid>
                <a:gridCol w="4773637">
                  <a:extLst>
                    <a:ext uri="{9D8B030D-6E8A-4147-A177-3AD203B41FA5}">
                      <a16:colId xmlns:a16="http://schemas.microsoft.com/office/drawing/2014/main" val="20000"/>
                    </a:ext>
                  </a:extLst>
                </a:gridCol>
                <a:gridCol w="4262788">
                  <a:extLst>
                    <a:ext uri="{9D8B030D-6E8A-4147-A177-3AD203B41FA5}">
                      <a16:colId xmlns:a16="http://schemas.microsoft.com/office/drawing/2014/main" val="20001"/>
                    </a:ext>
                  </a:extLst>
                </a:gridCol>
                <a:gridCol w="3155575">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a:ln>
                            <a:noFill/>
                          </a:ln>
                          <a:solidFill>
                            <a:srgbClr val="FF9900"/>
                          </a:solidFill>
                          <a:effectLst/>
                          <a:latin typeface="Coptic1" pitchFamily="2" charset="0"/>
                          <a:cs typeface="Arial" charset="0"/>
                        </a:rPr>
                        <a:t>Piou/b : </a:t>
                      </a:r>
                      <a:endParaRPr kumimoji="0" lang="en-CA" sz="28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noProof="0">
                          <a:ln>
                            <a:noFill/>
                          </a:ln>
                          <a:solidFill>
                            <a:srgbClr val="FF9900"/>
                          </a:solidFill>
                          <a:effectLst/>
                          <a:latin typeface="Arial" charset="0"/>
                          <a:cs typeface="Arial" charset="0"/>
                        </a:rPr>
                        <a:t>Le prêtre : </a:t>
                      </a:r>
                      <a:endParaRPr kumimoji="0" lang="fr-CA" sz="2800" b="0" i="0" u="sng" strike="noStrike" cap="none" normalizeH="0" baseline="0" noProof="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a:ln>
                            <a:noFill/>
                          </a:ln>
                          <a:solidFill>
                            <a:srgbClr val="FF9900"/>
                          </a:solidFill>
                          <a:effectLst/>
                          <a:latin typeface="Arial" charset="0"/>
                          <a:cs typeface="Arial" charset="0"/>
                        </a:rPr>
                        <a:t>الْكَاهِنُ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643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Pen{oic ouoh penNou] ouoh penCwt/r ouoh penOuro t/ren I/#c# P,#c# p~S/ri m~V~} : etonq piw~ou naf sa e~neh piw~ou va penNou] pe.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a:ln>
                            <a:noFill/>
                          </a:ln>
                          <a:solidFill>
                            <a:schemeClr val="tx1"/>
                          </a:solidFill>
                          <a:effectLst/>
                          <a:latin typeface="Arial" panose="020B0604020202020204" pitchFamily="34" charset="0"/>
                          <a:cs typeface="Arial" charset="0"/>
                        </a:rPr>
                        <a:t>Notre Seigneur, Dieu, Sauveur, et Roi de nous tous, Jésus-Christ, le Fils du Dieu vivant, à qui la gloire pour toujours. </a:t>
                      </a:r>
                      <a:endParaRPr kumimoji="0" lang="en-CA" sz="37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a:ln>
                            <a:noFill/>
                          </a:ln>
                          <a:solidFill>
                            <a:schemeClr val="tx1"/>
                          </a:solidFill>
                          <a:effectLst/>
                          <a:latin typeface="Arial" charset="0"/>
                          <a:cs typeface="Arial" charset="0"/>
                        </a:rPr>
                        <a:t>ربنا، والهنا، ومخلصنا، وملكنا كلنا، يسوع المسيح، ابن اللَّهُ الحي، الذي له المجد للأبد.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a:ln>
                            <a:noFill/>
                          </a:ln>
                          <a:solidFill>
                            <a:srgbClr val="FF9900"/>
                          </a:solidFill>
                          <a:effectLst/>
                          <a:latin typeface="Coptic1" pitchFamily="2" charset="0"/>
                          <a:cs typeface="Arial" charset="0"/>
                        </a:rPr>
                        <a:t>Pilaoc : </a:t>
                      </a:r>
                      <a:endParaRPr kumimoji="0" lang="en-CA" sz="2800" b="0" i="0" u="sng"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kern="1200" cap="none" normalizeH="0" baseline="0">
                          <a:ln>
                            <a:noFill/>
                          </a:ln>
                          <a:solidFill>
                            <a:srgbClr val="FF9900"/>
                          </a:solidFill>
                          <a:effectLst/>
                          <a:latin typeface="Arial" charset="0"/>
                          <a:ea typeface="+mn-ea"/>
                          <a:cs typeface="Arial" charset="0"/>
                        </a:rPr>
                        <a:t>Le peuple : </a:t>
                      </a:r>
                      <a:endParaRPr kumimoji="0" lang="fr-CA" sz="2800" b="0" i="0" u="sng" strike="noStrike" kern="1200" cap="none" normalizeH="0" baseline="0" dirty="0">
                        <a:ln>
                          <a:noFill/>
                        </a:ln>
                        <a:solidFill>
                          <a:srgbClr val="FF9900"/>
                        </a:solidFill>
                        <a:effectLst/>
                        <a:latin typeface="Arial" charset="0"/>
                        <a:ea typeface="+mn-ea"/>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a:ln>
                            <a:noFill/>
                          </a:ln>
                          <a:solidFill>
                            <a:srgbClr val="FF9900"/>
                          </a:solidFill>
                          <a:effectLst/>
                          <a:latin typeface="Arial" charset="0"/>
                          <a:cs typeface="Arial" charset="0"/>
                        </a:rPr>
                        <a:t>الشَّعْبُ :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a:ln>
                            <a:noFill/>
                          </a:ln>
                          <a:solidFill>
                            <a:schemeClr val="tx1"/>
                          </a:solidFill>
                          <a:effectLst/>
                          <a:latin typeface="Coptic1" pitchFamily="2" charset="0"/>
                          <a:cs typeface="Arial" charset="0"/>
                        </a:rPr>
                        <a:t>Doxa ci Kurie~ </a:t>
                      </a:r>
                      <a:endParaRPr kumimoji="0" lang="en-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a:ln>
                            <a:noFill/>
                          </a:ln>
                          <a:solidFill>
                            <a:schemeClr val="tx1"/>
                          </a:solidFill>
                          <a:effectLst/>
                          <a:latin typeface="Arial" panose="020B0604020202020204" pitchFamily="34" charset="0"/>
                          <a:cs typeface="Arial" charset="0"/>
                        </a:rPr>
                        <a:t>Gloire à Toi, Seigneur. </a:t>
                      </a:r>
                      <a:endParaRPr kumimoji="0" lang="en-CA" sz="37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المجد لك يَا رب</a:t>
                      </a:r>
                      <a:r>
                        <a:rPr kumimoji="0" lang="ar-EG" sz="3700" b="0" i="0" u="none" strike="noStrike" cap="none" normalizeH="0" baseline="0" noProof="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13047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49A1F-45A2-EE89-77B1-3C627D01C39E}"/>
            </a:ext>
          </a:extLst>
        </p:cNvPr>
        <p:cNvGrpSpPr/>
        <p:nvPr/>
      </p:nvGrpSpPr>
      <p:grpSpPr>
        <a:xfrm>
          <a:off x="0" y="0"/>
          <a:ext cx="0" cy="0"/>
          <a:chOff x="0" y="0"/>
          <a:chExt cx="0" cy="0"/>
        </a:xfrm>
      </p:grpSpPr>
      <p:graphicFrame>
        <p:nvGraphicFramePr>
          <p:cNvPr id="11727928" name="Group 56">
            <a:extLst>
              <a:ext uri="{FF2B5EF4-FFF2-40B4-BE49-F238E27FC236}">
                <a16:creationId xmlns:a16="http://schemas.microsoft.com/office/drawing/2014/main" id="{A8EECA8E-B2F8-D736-9BE2-57A3077237F4}"/>
              </a:ext>
            </a:extLst>
          </p:cNvPr>
          <p:cNvGraphicFramePr>
            <a:graphicFrameLocks noGrp="1"/>
          </p:cNvGraphicFramePr>
          <p:nvPr>
            <p:extLst>
              <p:ext uri="{D42A27DB-BD31-4B8C-83A1-F6EECF244321}">
                <p14:modId xmlns:p14="http://schemas.microsoft.com/office/powerpoint/2010/main" val="98354250"/>
              </p:ext>
            </p:extLst>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Coptic1" pitchFamily="2" charset="0"/>
                          <a:cs typeface="Arial" charset="0"/>
                        </a:rPr>
                        <a:t>Je aferc~kepazin e~jwn : aferbo/~yin e~ron : afa~reh e~ron : afsopten e~rof : af]a~co e~ron : af]toten afenten sa e~h~r/i e~taiounou yai. N~yof on maren]ho e~rof hopwc n~tefa~reh e~ron : qen paie~hoou e~youab vai : nem nie~hoou t/rou n~te penwnq : qen hir/n/ niben : n~je piPantokratwr p~{oic penNou].</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a:ln>
                            <a:noFill/>
                          </a:ln>
                          <a:solidFill>
                            <a:schemeClr val="tx1"/>
                          </a:solidFill>
                          <a:effectLst/>
                          <a:latin typeface="Arial" charset="0"/>
                          <a:cs typeface="Arial" charset="0"/>
                        </a:rPr>
                        <a:t>Supplions-Le encore de nous garder en ce saint jour et tous les jours de notre vie en toute paix ; Lui Qui est Tout-Puissant, le Seigneur notre Dieu.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a:ln>
                            <a:noFill/>
                          </a:ln>
                          <a:solidFill>
                            <a:schemeClr val="tx1"/>
                          </a:solidFill>
                          <a:effectLst/>
                          <a:latin typeface="Arial" charset="0"/>
                          <a:cs typeface="Arial" charset="0"/>
                        </a:rPr>
                        <a:t>لِأَنَّهُ سَتَرَنَا، وَأَعَانَنَا، وَحَفِظَنَا، وَقَبِلَنَا إِلَيْهِ، وَأَشْفَقَ عَلَيْنَا، وَعَضَدَنَا، وَأَتَى بِنَا إِلَى هَذِهِ السَّاعَةِ. هُوَ أَيْضاً، فَلْنَسْأَلْهُ أَنْ يَحْفَظَنَا فِي هَذَا الْيَوْمِ الْمُقَدَّسِ، وَكُلَّ أَيَّامِ حَيَاتِنَا بِكُلِّ سَلاَمٍ، الضَابِطِ الْكُلِّ الرَّبُّ إِلَهُنَا.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9962583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1143601696"/>
              </p:ext>
            </p:extLst>
          </p:nvPr>
        </p:nvGraphicFramePr>
        <p:xfrm>
          <a:off x="1391264" y="117987"/>
          <a:ext cx="9409471" cy="51816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pPr algn="ctr"/>
                      <a:r>
                        <a:rPr lang="fr-FR" sz="2800" b="0" i="0" u="none" strike="noStrike" kern="1200" baseline="0">
                          <a:solidFill>
                            <a:schemeClr val="tx1"/>
                          </a:solidFill>
                          <a:latin typeface="Arial" panose="020B0604020202020204" pitchFamily="34" charset="0"/>
                          <a:ea typeface="+mn-ea"/>
                          <a:cs typeface="Arial" panose="020B0604020202020204" pitchFamily="34" charset="0"/>
                        </a:rPr>
                        <a:t>Lecture de l’Évangile - </a:t>
                      </a:r>
                      <a:r>
                        <a:rPr lang="ar-AE" sz="2800" b="0" i="0" u="none" strike="noStrike" kern="1200" baseline="0">
                          <a:solidFill>
                            <a:schemeClr val="tx1"/>
                          </a:solidFill>
                          <a:latin typeface="Arial" panose="020B0604020202020204" pitchFamily="34" charset="0"/>
                          <a:ea typeface="+mn-ea"/>
                          <a:cs typeface="+mn-cs"/>
                        </a:rPr>
                        <a:t>قراءة الإنجيل</a:t>
                      </a:r>
                      <a:endParaRPr lang="fr-FR" sz="28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706226090"/>
              </p:ext>
            </p:extLst>
          </p:nvPr>
        </p:nvGraphicFramePr>
        <p:xfrm>
          <a:off x="0" y="889819"/>
          <a:ext cx="12192000" cy="5270974"/>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sng" strike="noStrike" kern="1200" baseline="0">
                          <a:solidFill>
                            <a:schemeClr val="tx1"/>
                          </a:solidFill>
                          <a:latin typeface="Arial" panose="020B0604020202020204" pitchFamily="34" charset="0"/>
                          <a:ea typeface="+mn-ea"/>
                          <a:cs typeface="Arial" panose="020B0604020202020204" pitchFamily="34" charset="0"/>
                        </a:rPr>
                        <a:t>Psaumes 50 : 7 et 10</a:t>
                      </a:r>
                    </a:p>
                    <a:p>
                      <a:pPr algn="just"/>
                      <a:endParaRPr lang="fr-FR" sz="2800" b="0" i="0" u="sng" strike="noStrike" kern="1200" baseline="0">
                        <a:solidFill>
                          <a:schemeClr val="tx1"/>
                        </a:solidFill>
                        <a:effectLst/>
                        <a:latin typeface="Arial" panose="020B0604020202020204" pitchFamily="34" charset="0"/>
                        <a:ea typeface="+mn-ea"/>
                        <a:cs typeface="Arial" panose="020B0604020202020204" pitchFamily="34" charset="0"/>
                      </a:endParaRPr>
                    </a:p>
                    <a:p>
                      <a:pPr algn="just"/>
                      <a:r>
                        <a:rPr lang="fr-FR" sz="3200" u="none">
                          <a:effectLst/>
                          <a:latin typeface="Arial" panose="020B0604020202020204" pitchFamily="34" charset="0"/>
                          <a:ea typeface="Calibri" panose="020F0502020204030204" pitchFamily="34" charset="0"/>
                          <a:cs typeface="Arial" panose="020B0604020202020204" pitchFamily="34" charset="0"/>
                        </a:rPr>
                        <a:t>Tu m'aspergeras avec l'hysope, et je serai purifié, tu me laveras, et je deviendrai plus blanc que la neige. Crée en moi un cœur pur, ô Dieu, et renouvelle en ma poitrine un esprit droit. </a:t>
                      </a:r>
                      <a:r>
                        <a:rPr lang="fr-FR" sz="3200" b="1" i="1" u="none">
                          <a:solidFill>
                            <a:srgbClr val="FF9900"/>
                          </a:solidFill>
                          <a:effectLst/>
                          <a:latin typeface="Dco" pitchFamily="2" charset="0"/>
                          <a:ea typeface="Calibri" panose="020F0502020204030204" pitchFamily="34" charset="0"/>
                          <a:cs typeface="Arial" panose="020B0604020202020204" pitchFamily="34" charset="0"/>
                        </a:rPr>
                        <a:t>Alléluia !</a:t>
                      </a:r>
                    </a:p>
                    <a:p>
                      <a:pPr algn="just"/>
                      <a:endParaRPr lang="fr-FR" sz="3200" u="none"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u="sng">
                          <a:effectLst/>
                          <a:latin typeface="Arial" panose="020B0604020202020204" pitchFamily="34" charset="0"/>
                          <a:ea typeface="Calibri" panose="020F0502020204030204" pitchFamily="34" charset="0"/>
                          <a:cs typeface="+mn-cs"/>
                        </a:rPr>
                        <a:t>مزامير ٥٠ : ٧ و ١٠</a:t>
                      </a:r>
                      <a:endParaRPr lang="fr-FR" sz="3600" u="sng">
                        <a:effectLst/>
                        <a:latin typeface="Arial" panose="020B0604020202020204" pitchFamily="34" charset="0"/>
                        <a:ea typeface="Calibri" panose="020F0502020204030204" pitchFamily="34" charset="0"/>
                        <a:cs typeface="+mn-cs"/>
                      </a:endParaRPr>
                    </a:p>
                    <a:p>
                      <a:pPr algn="just" rtl="1">
                        <a:spcAft>
                          <a:spcPts val="300"/>
                        </a:spcAft>
                      </a:pPr>
                      <a:endParaRPr lang="fr-FR" sz="3600" u="sng">
                        <a:effectLst/>
                        <a:latin typeface="Arial" panose="020B0604020202020204" pitchFamily="34" charset="0"/>
                        <a:ea typeface="Calibri" panose="020F0502020204030204" pitchFamily="34" charset="0"/>
                        <a:cs typeface="+mn-cs"/>
                      </a:endParaRPr>
                    </a:p>
                    <a:p>
                      <a:pPr algn="just" rtl="1">
                        <a:spcAft>
                          <a:spcPts val="300"/>
                        </a:spcAft>
                      </a:pPr>
                      <a:r>
                        <a:rPr lang="ar-EG" sz="3600" u="none">
                          <a:effectLst/>
                          <a:latin typeface="Arial" panose="020B0604020202020204" pitchFamily="34" charset="0"/>
                          <a:ea typeface="Calibri" panose="020F0502020204030204" pitchFamily="34" charset="0"/>
                          <a:cs typeface="+mn-cs"/>
                        </a:rPr>
                        <a:t>تنضح على بزوفاك فأطهر، تغسلني فأبيض أكثر من الثلج</a:t>
                      </a:r>
                      <a:r>
                        <a:rPr lang="fr-FR" sz="3600" u="none">
                          <a:effectLst/>
                          <a:latin typeface="Arial" panose="020B0604020202020204" pitchFamily="34" charset="0"/>
                          <a:ea typeface="Calibri" panose="020F0502020204030204" pitchFamily="34" charset="0"/>
                          <a:cs typeface="+mn-cs"/>
                        </a:rPr>
                        <a:t> </a:t>
                      </a:r>
                      <a:r>
                        <a:rPr lang="ar-EG" sz="3600" u="none">
                          <a:effectLst/>
                          <a:latin typeface="Arial" panose="020B0604020202020204" pitchFamily="34" charset="0"/>
                          <a:ea typeface="Calibri" panose="020F0502020204030204" pitchFamily="34" charset="0"/>
                          <a:cs typeface="+mn-cs"/>
                        </a:rPr>
                        <a:t>قلبا نقيا أخلق في يا الله، وروحا مستقيما جدده في أحشائي.</a:t>
                      </a:r>
                      <a:r>
                        <a:rPr lang="fr-FR" sz="3600" u="none">
                          <a:effectLst/>
                          <a:latin typeface="Arial" panose="020B0604020202020204" pitchFamily="34" charset="0"/>
                          <a:ea typeface="Calibri" panose="020F0502020204030204" pitchFamily="34" charset="0"/>
                          <a:cs typeface="+mn-cs"/>
                        </a:rPr>
                        <a:t> </a:t>
                      </a:r>
                      <a:r>
                        <a:rPr lang="ar-EG" sz="3600" b="1" i="1" u="none">
                          <a:solidFill>
                            <a:srgbClr val="FF9900"/>
                          </a:solidFill>
                          <a:effectLst/>
                          <a:latin typeface="Arial" panose="020B0604020202020204" pitchFamily="34" charset="0"/>
                          <a:ea typeface="Calibri" panose="020F0502020204030204" pitchFamily="34" charset="0"/>
                          <a:cs typeface="+mn-cs"/>
                        </a:rPr>
                        <a:t>هَلِّلُويَا</a:t>
                      </a:r>
                      <a:r>
                        <a:rPr lang="fr-FR" sz="3600" b="1" i="1" u="none">
                          <a:solidFill>
                            <a:srgbClr val="FF9900"/>
                          </a:solidFill>
                          <a:effectLst/>
                          <a:latin typeface="Arial" panose="020B0604020202020204" pitchFamily="34" charset="0"/>
                          <a:ea typeface="Calibri" panose="020F0502020204030204" pitchFamily="34" charset="0"/>
                          <a:cs typeface="+mn-cs"/>
                        </a:rPr>
                        <a:t> .</a:t>
                      </a:r>
                      <a:endParaRPr lang="fr-FR" sz="3600" b="1" i="1" u="none" dirty="0">
                        <a:solidFill>
                          <a:srgbClr val="FF9900"/>
                        </a:solidFill>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
        <p:nvSpPr>
          <p:cNvPr id="3" name="Text Box 29">
            <a:hlinkClick r:id="rId2" action="ppaction://hlinksldjump"/>
            <a:extLst>
              <a:ext uri="{FF2B5EF4-FFF2-40B4-BE49-F238E27FC236}">
                <a16:creationId xmlns:a16="http://schemas.microsoft.com/office/drawing/2014/main" id="{45CECBC3-BC12-1151-A01D-2460950782B1}"/>
              </a:ext>
            </a:extLst>
          </p:cNvPr>
          <p:cNvSpPr txBox="1">
            <a:spLocks noChangeArrowheads="1"/>
          </p:cNvSpPr>
          <p:nvPr/>
        </p:nvSpPr>
        <p:spPr bwMode="auto">
          <a:xfrm>
            <a:off x="9172354" y="6195317"/>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ar-EG" sz="1600" b="1">
                <a:solidFill>
                  <a:srgbClr val="FFFFFF"/>
                </a:solidFill>
                <a:latin typeface="Arial" charset="0"/>
                <a:cs typeface="Arial" charset="0"/>
              </a:rPr>
              <a:t>En présence d’un Évêque</a:t>
            </a:r>
            <a:endParaRPr lang="ar-EG" sz="1600" b="1" dirty="0">
              <a:solidFill>
                <a:srgbClr val="FFFFFF"/>
              </a:solidFill>
              <a:latin typeface="Arial" charset="0"/>
              <a:cs typeface="Arial" charset="0"/>
            </a:endParaRPr>
          </a:p>
        </p:txBody>
      </p:sp>
    </p:spTree>
    <p:extLst>
      <p:ext uri="{BB962C8B-B14F-4D97-AF65-F5344CB8AC3E}">
        <p14:creationId xmlns:p14="http://schemas.microsoft.com/office/powerpoint/2010/main" val="14078858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747931537"/>
              </p:ext>
            </p:extLst>
          </p:nvPr>
        </p:nvGraphicFramePr>
        <p:xfrm>
          <a:off x="0" y="0"/>
          <a:ext cx="12192000" cy="6416686"/>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505846">
                <a:tc>
                  <a:txBody>
                    <a:bodyPr/>
                    <a:lstStyle/>
                    <a:p>
                      <a:pPr algn="just"/>
                      <a:r>
                        <a:rPr lang="fr-FR" sz="2800" b="0" i="0" u="sng" strike="noStrike" kern="1200" baseline="0">
                          <a:solidFill>
                            <a:schemeClr val="tx1"/>
                          </a:solidFill>
                          <a:latin typeface="Arial" panose="020B0604020202020204" pitchFamily="34" charset="0"/>
                          <a:ea typeface="+mn-ea"/>
                          <a:cs typeface="Arial" panose="020B0604020202020204" pitchFamily="34" charset="0"/>
                        </a:rPr>
                        <a:t>Évangile selon saint Jean 5 : 1 - 18</a:t>
                      </a:r>
                    </a:p>
                    <a:p>
                      <a:pPr algn="just"/>
                      <a:endParaRPr lang="fr-FR" sz="2800" b="0" i="0" u="sng" strike="noStrike" kern="1200" baseline="0">
                        <a:solidFill>
                          <a:schemeClr val="tx1"/>
                        </a:solidFill>
                        <a:latin typeface="Arial" panose="020B0604020202020204" pitchFamily="34" charset="0"/>
                        <a:ea typeface="+mn-ea"/>
                        <a:cs typeface="Arial" panose="020B0604020202020204" pitchFamily="34" charset="0"/>
                      </a:endParaRPr>
                    </a:p>
                    <a:p>
                      <a:pPr algn="just"/>
                      <a:r>
                        <a:rPr lang="fr-FR" sz="2800" u="none">
                          <a:effectLst/>
                          <a:latin typeface="Arial" panose="020B0604020202020204" pitchFamily="34" charset="0"/>
                          <a:ea typeface="Calibri" panose="020F0502020204030204" pitchFamily="34" charset="0"/>
                          <a:cs typeface="Arial" panose="020B0604020202020204" pitchFamily="34" charset="0"/>
                        </a:rPr>
                        <a:t>Après cela, il y eut une fête juive, et Jésus monta à Jérusalem. Or, à Jérusalem, près de la porte des Brebis, il existe une piscine qu’on appelle en hébreu Bethzatha. Elle a cinq colonnades, sous lesquelles étaient couchés une foule de malades, aveugles, boiteux et impotents, qui attendaient l’agitation de l’eau.</a:t>
                      </a:r>
                      <a:endParaRPr lang="fr-FR" sz="2800" u="none"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855625">
                <a:tc>
                  <a:txBody>
                    <a:bodyPr/>
                    <a:lstStyle/>
                    <a:p>
                      <a:pPr algn="just" rtl="1">
                        <a:spcAft>
                          <a:spcPts val="300"/>
                        </a:spcAft>
                      </a:pPr>
                      <a:r>
                        <a:rPr lang="ar-EG" sz="3600" u="sng">
                          <a:effectLst/>
                          <a:latin typeface="Arial" panose="020B0604020202020204" pitchFamily="34" charset="0"/>
                          <a:ea typeface="Calibri" panose="020F0502020204030204" pitchFamily="34" charset="0"/>
                          <a:cs typeface="+mn-cs"/>
                        </a:rPr>
                        <a:t>الإنجيل من يوحنا ص ٥ : ١ – ١٨</a:t>
                      </a:r>
                      <a:endParaRPr lang="fr-FR" sz="3600" u="sng">
                        <a:effectLst/>
                        <a:latin typeface="Arial" panose="020B0604020202020204" pitchFamily="34" charset="0"/>
                        <a:ea typeface="Calibri" panose="020F0502020204030204" pitchFamily="34" charset="0"/>
                        <a:cs typeface="+mn-cs"/>
                      </a:endParaRPr>
                    </a:p>
                    <a:p>
                      <a:pPr algn="just" rtl="1">
                        <a:spcAft>
                          <a:spcPts val="300"/>
                        </a:spcAft>
                      </a:pPr>
                      <a:endParaRPr lang="fr-FR" sz="3600" u="none">
                        <a:effectLst/>
                        <a:latin typeface="Arial" panose="020B0604020202020204" pitchFamily="34" charset="0"/>
                        <a:ea typeface="Calibri" panose="020F0502020204030204" pitchFamily="34" charset="0"/>
                        <a:cs typeface="+mn-cs"/>
                      </a:endParaRPr>
                    </a:p>
                    <a:p>
                      <a:pPr algn="just" rtl="1">
                        <a:spcAft>
                          <a:spcPts val="300"/>
                        </a:spcAft>
                      </a:pPr>
                      <a:r>
                        <a:rPr lang="ar-EG" sz="3600" u="none">
                          <a:effectLst/>
                          <a:latin typeface="Arial" panose="020B0604020202020204" pitchFamily="34" charset="0"/>
                          <a:ea typeface="Calibri" panose="020F0502020204030204" pitchFamily="34" charset="0"/>
                          <a:cs typeface="+mn-cs"/>
                        </a:rPr>
                        <a:t>وبعد هذا كان عيد لليهود. فصعد يسوع الى أورشليم.</a:t>
                      </a:r>
                      <a:r>
                        <a:rPr lang="fr-FR" sz="3600" u="none">
                          <a:effectLst/>
                          <a:latin typeface="Arial" panose="020B0604020202020204" pitchFamily="34" charset="0"/>
                          <a:ea typeface="Calibri" panose="020F0502020204030204" pitchFamily="34" charset="0"/>
                          <a:cs typeface="+mn-cs"/>
                        </a:rPr>
                        <a:t> </a:t>
                      </a:r>
                      <a:r>
                        <a:rPr lang="ar-EG" sz="3600" u="none">
                          <a:effectLst/>
                          <a:latin typeface="Arial" panose="020B0604020202020204" pitchFamily="34" charset="0"/>
                          <a:ea typeface="Calibri" panose="020F0502020204030204" pitchFamily="34" charset="0"/>
                          <a:cs typeface="+mn-cs"/>
                        </a:rPr>
                        <a:t>وكان باورشليم عند باب الضأن بركة يقال لها بالعبرنية بيت صيدا لها خمسة أروقة، وكان كثير من المرضى مطروحين فيها عمى وعرج وجافون "عسم" وكانوا يتوقعون تحريك الماء. </a:t>
                      </a:r>
                      <a:endParaRPr lang="ar-EG" sz="3600" u="none" dirty="0">
                        <a:effectLst/>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5903143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4222761556"/>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car, à certains moments, l’ange du Seigneur descendait dans la piscine, l’eau s’agitait et le premier qui y entrait après que l’eau avait bouillonné était guéri, quelle que fût sa maladie. Il y avait là un homme qui était malade depuis trente-huit ans. Jésus, le voyant couché là, et apprenant qu’il était dans cet état depuis longtemps, lui dit : « Veux-tu être guéri ?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لأن ملاكا كان ينزل أحيانا في البركة ويحرك الماء. فمن نزل أولا بعد تحريك الماء كان يبرأ من أي مرض أعتراه. وكان هناك إنسان به مرض منذ ثمان وثلاثين سنة.</a:t>
                      </a:r>
                      <a:r>
                        <a:rPr lang="fr-FR" sz="3600">
                          <a:effectLst/>
                          <a:latin typeface="Arial" panose="020B0604020202020204" pitchFamily="34" charset="0"/>
                          <a:ea typeface="Calibri" panose="020F0502020204030204" pitchFamily="34" charset="0"/>
                          <a:cs typeface="+mn-cs"/>
                        </a:rPr>
                        <a:t> </a:t>
                      </a:r>
                      <a:r>
                        <a:rPr lang="ar-EG" sz="3600">
                          <a:effectLst/>
                          <a:latin typeface="Arial" panose="020B0604020202020204" pitchFamily="34" charset="0"/>
                          <a:ea typeface="Calibri" panose="020F0502020204030204" pitchFamily="34" charset="0"/>
                          <a:cs typeface="+mn-cs"/>
                        </a:rPr>
                        <a:t>ولما رأى يسوع هذا مضطجعا، وعلم انه قضى زماناً كثيراً. فقال له أتريد أن تبرأ. </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1488732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562409668"/>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Le malade lui répondit : « Seigneur, je n’ai personne pour me plonger dans la piscine au moment où l’eau bouillonne ; et pendant que j’y vais, un autre descend avant moi. » Jésus lui dit : « Lève-toi, prends ton brancard, et marche. » Et aussitôt l’homme fut guéri. Il prit son brancard : il marchait ! Or, ce jour-là était un jour de sabbat.</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أجابه المريض وقال: يا سيد ليس لي إنسان يلقيني في البركة إذا تحرك الماء. فبينما أنا آت ينزل قدامى آخر. قال له يسوع قم احمل سريرك وامش. فحالا برىء الإنسان وحمل سريره ومشى. وكان ذلك اليوم سبت.</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4945133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113877438"/>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Les Juifs dirent donc à cet homme que Jésus avait remis sur pieds : « C’est le sabbat ! Il ne t’est pas permis de porter ton brancard. » Il leur répliqua : « Celui qui m’a guéri, c’est lui qui m’a dit : “Prends ton brancard, et marche !” » Ils l’interrogèrent : « Quel est l’homme qui t’a dit : “Prends ton brancard, et marche” ? » Mais celui qui avait été rétabli ne savait pas qui c’était ; en effet, Jésus s’était éloigné, car il y avait foule à cet endroit.</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فقال اليهود لذلك الذي شُفِيَ انه سبت ولا يحل لك ان تحمل سريرك. أما هو فاجابهم قائلا: إن الذي ابرأني هو قال لي احمل سريرك وامش. فسألوه: من هو الانسان الذي قال لك احمل سريرك وامش. اما الذي شُفِيَ فلم يكن يعلم من هو لأن يسوع كان قد خرج إذ كان هناك فى الموضع جمع.</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0048880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614713822"/>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Plus tard, Jésus le retrouve dans le Temple et lui dit : « Te voilà guéri. Ne pèche plus, il pourrait t’arriver quelque chose de pire. » L’homme partit annoncer aux Juifs que c’était Jésus qui l’avait guéri. Et ceux-ci persécutaient Jésus parce qu’il avait fait cela le jour du sabbat.</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وبعد ذلك وجده يسوع في الهيكل وقال له: ها انت قد برئت فلا تخطئ ايضا لئلا يكون لك أشر. فمضى الرجل وأخبر اليهود أن يسوع هو الذي ابرأه. ولهذا كان اليهود يضطهدون يسوع ويطلبون أن يقتلوه لأنه كان يفعل هذا في السبت، </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5960457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697884972"/>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a:solidFill>
                            <a:schemeClr val="tx1"/>
                          </a:solidFill>
                          <a:latin typeface="Arial" panose="020B0604020202020204" pitchFamily="34" charset="0"/>
                          <a:ea typeface="+mn-ea"/>
                          <a:cs typeface="Arial" panose="020B0604020202020204" pitchFamily="34" charset="0"/>
                        </a:rPr>
                        <a:t>Jésus leur déclara : « Mon Père est toujours à l’œuvre, et moi aussi, je suis à l’œuvre. » C’est pourquoi, de plus en plus, les Juifs cherchaient à le tuer, car non seulement il ne respectait pas le sabbat, mais encore il disait que Dieu était son propre Père, et il se faisait ainsi l’égal de Dieu.</a:t>
                      </a:r>
                    </a:p>
                    <a:p>
                      <a:pPr algn="just"/>
                      <a:endParaRPr lang="fr-FR" sz="2800" b="0" i="0" u="none" strike="noStrike" kern="1200" baseline="0">
                        <a:solidFill>
                          <a:schemeClr val="tx1"/>
                        </a:solidFill>
                        <a:effectLst/>
                        <a:latin typeface="Arial" panose="020B0604020202020204" pitchFamily="34" charset="0"/>
                        <a:ea typeface="+mn-ea"/>
                        <a:cs typeface="Arial" panose="020B0604020202020204" pitchFamily="34" charset="0"/>
                      </a:endParaRPr>
                    </a:p>
                    <a:p>
                      <a:pPr algn="just"/>
                      <a:r>
                        <a:rPr lang="fr-FR" sz="2800" b="1" i="1" u="none" strike="noStrike" kern="1200" baseline="0">
                          <a:solidFill>
                            <a:srgbClr val="FF9900"/>
                          </a:solidFill>
                          <a:effectLst/>
                          <a:latin typeface="Dco" pitchFamily="2" charset="0"/>
                          <a:ea typeface="+mn-ea"/>
                          <a:cs typeface="Arial" panose="020B0604020202020204" pitchFamily="34" charset="0"/>
                        </a:rPr>
                        <a:t>Gloire à Dieu éternellement, amen. </a:t>
                      </a:r>
                      <a:endParaRPr lang="fr-FR" sz="2800" b="1" i="1" u="none" strike="noStrike" kern="1200" baseline="0" dirty="0">
                        <a:solidFill>
                          <a:srgbClr val="FF9900"/>
                        </a:solidFill>
                        <a:effectLst/>
                        <a:latin typeface="Dco" pitchFamily="2"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فاجابهم يسوع وقال لهم ابي يعمل حتى الآن وانا ايضا اعمل. فمن اجل هذا كان اليهود يطلبون أكثر ان يقتلوه ليس لأنه كان ينقض السبت فقط، بل لأنه كان يقول ان الله ابى معادلا نفسه بالله.</a:t>
                      </a:r>
                      <a:endParaRPr lang="fr-FR" sz="3600">
                        <a:effectLst/>
                        <a:latin typeface="Arial" panose="020B0604020202020204" pitchFamily="34" charset="0"/>
                        <a:ea typeface="Calibri" panose="020F0502020204030204" pitchFamily="34" charset="0"/>
                        <a:cs typeface="+mn-cs"/>
                      </a:endParaRPr>
                    </a:p>
                    <a:p>
                      <a:pPr algn="just" rtl="1">
                        <a:spcAft>
                          <a:spcPts val="300"/>
                        </a:spcAft>
                      </a:pPr>
                      <a:endParaRPr lang="fr-FR" sz="3600">
                        <a:effectLst/>
                        <a:latin typeface="Arial" panose="020B0604020202020204" pitchFamily="34" charset="0"/>
                        <a:ea typeface="Calibri" panose="020F0502020204030204" pitchFamily="34" charset="0"/>
                        <a:cs typeface="+mn-cs"/>
                      </a:endParaRPr>
                    </a:p>
                    <a:p>
                      <a:pPr algn="just" rtl="1">
                        <a:spcAft>
                          <a:spcPts val="300"/>
                        </a:spcAft>
                      </a:pPr>
                      <a:r>
                        <a:rPr lang="ar-EG" sz="3600" b="1" i="1">
                          <a:solidFill>
                            <a:srgbClr val="FF9900"/>
                          </a:solidFill>
                          <a:effectLst/>
                          <a:latin typeface="Arial" panose="020B0604020202020204" pitchFamily="34" charset="0"/>
                          <a:ea typeface="Calibri" panose="020F0502020204030204" pitchFamily="34" charset="0"/>
                          <a:cs typeface="+mn-cs"/>
                        </a:rPr>
                        <a:t>وَالْمَجْدُ لِلَّهِ دَائِماً. </a:t>
                      </a:r>
                      <a:endParaRPr lang="ar-EG" sz="3600" b="1" i="1" dirty="0">
                        <a:solidFill>
                          <a:srgbClr val="FF9900"/>
                        </a:solidFill>
                        <a:effectLst/>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40419423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C2377-4553-15B9-6E7D-E8BC5183B57C}"/>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60F67C7E-653C-CBD9-1A0A-90033DA02B96}"/>
              </a:ext>
            </a:extLst>
          </p:cNvPr>
          <p:cNvGraphicFramePr>
            <a:graphicFrameLocks noGrp="1"/>
          </p:cNvGraphicFramePr>
          <p:nvPr>
            <p:extLst>
              <p:ext uri="{D42A27DB-BD31-4B8C-83A1-F6EECF244321}">
                <p14:modId xmlns:p14="http://schemas.microsoft.com/office/powerpoint/2010/main" val="4041835481"/>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a:solidFill>
                            <a:srgbClr val="FF9900"/>
                          </a:solidFill>
                          <a:latin typeface="CS Avva Shenouda" panose="020B7200000000000000" pitchFamily="34" charset="0"/>
                          <a:ea typeface="+mn-ea"/>
                          <a:cs typeface="+mn-cs"/>
                        </a:rPr>
                        <a:t>Piouyb @ </a:t>
                      </a:r>
                      <a:endParaRPr lang="fr-FR" sz="2400" b="1" i="0" u="none" strike="noStrike" kern="1200" baseline="0" dirty="0">
                        <a:solidFill>
                          <a:srgbClr val="FF9900"/>
                        </a:solidFill>
                        <a:latin typeface="CS Avva Shenouda" panose="020B7200000000000000" pitchFamily="34" charset="0"/>
                        <a:ea typeface="+mn-ea"/>
                        <a:cs typeface="+mn-cs"/>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الْكَاهِنُ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032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3600" b="1" i="0" u="none" strike="noStrike" kern="1200" baseline="0">
                          <a:solidFill>
                            <a:schemeClr val="tx1"/>
                          </a:solidFill>
                          <a:latin typeface="CS Avva Shenouda" panose="020B7200000000000000" pitchFamily="34" charset="0"/>
                          <a:ea typeface="+mn-ea"/>
                          <a:cs typeface="+mn-cs"/>
                        </a:rPr>
                        <a:t>`</a:t>
                      </a:r>
                      <a:r>
                        <a:rPr lang="fr-FR" sz="3600" b="1" i="0" u="none" strike="noStrike" kern="1200" baseline="0">
                          <a:solidFill>
                            <a:schemeClr val="tx1"/>
                          </a:solidFill>
                          <a:latin typeface="Avva_Marcos" panose="04020500000000000000" pitchFamily="82" charset="0"/>
                          <a:ea typeface="+mn-ea"/>
                          <a:cs typeface="+mn-cs"/>
                        </a:rPr>
                        <a:t>F</a:t>
                      </a:r>
                      <a:r>
                        <a:rPr lang="fr-FR" sz="3600" b="1" i="0" u="none" strike="noStrike" kern="1200" baseline="0">
                          <a:solidFill>
                            <a:schemeClr val="tx1"/>
                          </a:solidFill>
                          <a:latin typeface="CS Avva Shenouda" panose="020B7200000000000000" pitchFamily="34" charset="0"/>
                          <a:ea typeface="+mn-ea"/>
                          <a:cs typeface="+mn-cs"/>
                        </a:rPr>
                        <a:t>} nai nan @ </a:t>
                      </a:r>
                    </a:p>
                    <a:p>
                      <a:pPr marL="0" marR="0" lvl="0" indent="0" algn="just" defTabSz="914400" rtl="0" eaLnBrk="1" fontAlgn="base" latinLnBrk="0" hangingPunct="1">
                        <a:lnSpc>
                          <a:spcPct val="100000"/>
                        </a:lnSpc>
                        <a:spcBef>
                          <a:spcPct val="0"/>
                        </a:spcBef>
                        <a:spcAft>
                          <a:spcPct val="0"/>
                        </a:spcAft>
                        <a:buClrTx/>
                        <a:buSzTx/>
                        <a:buFontTx/>
                        <a:buNone/>
                        <a:tabLst/>
                      </a:pPr>
                      <a:endParaRPr lang="fr-FR" sz="3600" b="1" i="0" u="none" strike="noStrike" kern="1200" baseline="0">
                        <a:solidFill>
                          <a:schemeClr val="tx1"/>
                        </a:solidFill>
                        <a:latin typeface="CS Avva Shenouda" panose="020B7200000000000000" pitchFamily="34" charset="0"/>
                        <a:ea typeface="+mn-ea"/>
                        <a:cs typeface="+mn-cs"/>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fr-FR" sz="3600" b="1" i="0" u="none" strike="noStrike" kern="1200" baseline="0">
                        <a:solidFill>
                          <a:schemeClr val="tx1"/>
                        </a:solidFill>
                        <a:latin typeface="CS Avva Shenouda" panose="020B7200000000000000" pitchFamily="34" charset="0"/>
                        <a:ea typeface="+mn-ea"/>
                        <a:cs typeface="+mn-cs"/>
                      </a:endParaRPr>
                    </a:p>
                    <a:p>
                      <a:pPr marL="0" marR="0" lvl="0" indent="0" algn="just" defTabSz="914400" rtl="0" eaLnBrk="1" fontAlgn="base" latinLnBrk="0" hangingPunct="1">
                        <a:lnSpc>
                          <a:spcPct val="100000"/>
                        </a:lnSpc>
                        <a:spcBef>
                          <a:spcPct val="0"/>
                        </a:spcBef>
                        <a:spcAft>
                          <a:spcPct val="0"/>
                        </a:spcAft>
                        <a:buClrTx/>
                        <a:buSzTx/>
                        <a:buFontTx/>
                        <a:buNone/>
                        <a:tabLst/>
                      </a:pPr>
                      <a:r>
                        <a:rPr lang="fr-FR" sz="3600" b="1" i="0" u="none" strike="noStrike" kern="1200" baseline="0">
                          <a:solidFill>
                            <a:schemeClr val="tx1"/>
                          </a:solidFill>
                          <a:latin typeface="CS Avva Shenouda" panose="020B7200000000000000" pitchFamily="34" charset="0"/>
                          <a:ea typeface="+mn-ea"/>
                          <a:cs typeface="+mn-cs"/>
                        </a:rPr>
                        <a:t>;es ounai `eron @ </a:t>
                      </a:r>
                    </a:p>
                    <a:p>
                      <a:pPr marL="0" marR="0" lvl="0" indent="0" algn="just" defTabSz="914400" rtl="0" eaLnBrk="1" fontAlgn="base" latinLnBrk="0" hangingPunct="1">
                        <a:lnSpc>
                          <a:spcPct val="100000"/>
                        </a:lnSpc>
                        <a:spcBef>
                          <a:spcPct val="0"/>
                        </a:spcBef>
                        <a:spcAft>
                          <a:spcPct val="0"/>
                        </a:spcAft>
                        <a:buClrTx/>
                        <a:buSzTx/>
                        <a:buFontTx/>
                        <a:buNone/>
                        <a:tabLst/>
                      </a:pPr>
                      <a:endParaRPr lang="fr-FR" sz="3600" b="1" i="0" u="none" strike="noStrike" kern="1200" baseline="0">
                        <a:solidFill>
                          <a:schemeClr val="tx1"/>
                        </a:solidFill>
                        <a:latin typeface="CS Avva Shenouda" panose="020B7200000000000000" pitchFamily="34" charset="0"/>
                        <a:ea typeface="+mn-ea"/>
                        <a:cs typeface="+mn-cs"/>
                      </a:endParaRPr>
                    </a:p>
                    <a:p>
                      <a:pPr marL="0" marR="0" lvl="0" indent="0" algn="just" defTabSz="914400" rtl="0" eaLnBrk="1" fontAlgn="base" latinLnBrk="0" hangingPunct="1">
                        <a:lnSpc>
                          <a:spcPct val="100000"/>
                        </a:lnSpc>
                        <a:spcBef>
                          <a:spcPct val="0"/>
                        </a:spcBef>
                        <a:spcAft>
                          <a:spcPct val="0"/>
                        </a:spcAft>
                        <a:buClrTx/>
                        <a:buSzTx/>
                        <a:buFontTx/>
                        <a:buNone/>
                        <a:tabLst/>
                      </a:pPr>
                      <a:r>
                        <a:rPr lang="fr-FR" sz="3600" b="1" i="0" u="none" strike="noStrike" kern="1200" baseline="0">
                          <a:solidFill>
                            <a:schemeClr val="tx1"/>
                          </a:solidFill>
                          <a:latin typeface="CS Avva Shenouda" panose="020B7200000000000000" pitchFamily="34" charset="0"/>
                          <a:ea typeface="+mn-ea"/>
                          <a:cs typeface="+mn-cs"/>
                        </a:rPr>
                        <a:t>senhyt qaron @ </a:t>
                      </a:r>
                      <a:endParaRPr lang="fr-FR" sz="3600" b="1" i="0" u="none" strike="noStrike" kern="1200" baseline="0" dirty="0">
                        <a:solidFill>
                          <a:schemeClr val="tx1"/>
                        </a:solidFill>
                        <a:latin typeface="CS Avva Shenouda" panose="020B7200000000000000" pitchFamily="34" charset="0"/>
                        <a:ea typeface="+mn-ea"/>
                        <a:cs typeface="+mn-cs"/>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algn="just" rtl="0">
                        <a:lnSpc>
                          <a:spcPct val="100000"/>
                        </a:lnSpc>
                      </a:pPr>
                      <a:r>
                        <a:rPr lang="fr-FR" sz="3200" b="1" u="none">
                          <a:solidFill>
                            <a:schemeClr val="tx1"/>
                          </a:solidFill>
                          <a:latin typeface="Book Antiqua" panose="02040602050305030304" pitchFamily="18" charset="0"/>
                          <a:cs typeface="Arial" panose="020B0604020202020204" pitchFamily="34" charset="0"/>
                        </a:rPr>
                        <a:t>Dieu, aie </a:t>
                      </a:r>
                      <a:br>
                        <a:rPr lang="fr-FR" sz="3200" b="1" u="none">
                          <a:solidFill>
                            <a:schemeClr val="tx1"/>
                          </a:solidFill>
                          <a:latin typeface="Book Antiqua" panose="02040602050305030304" pitchFamily="18" charset="0"/>
                          <a:cs typeface="Arial" panose="020B0604020202020204" pitchFamily="34" charset="0"/>
                        </a:rPr>
                      </a:br>
                      <a:r>
                        <a:rPr lang="fr-FR" sz="3200" b="1" u="none">
                          <a:solidFill>
                            <a:schemeClr val="tx1"/>
                          </a:solidFill>
                          <a:latin typeface="Book Antiqua" panose="02040602050305030304" pitchFamily="18" charset="0"/>
                          <a:cs typeface="Arial" panose="020B0604020202020204" pitchFamily="34" charset="0"/>
                        </a:rPr>
                        <a:t>pitié de nous ; </a:t>
                      </a:r>
                    </a:p>
                    <a:p>
                      <a:pPr algn="just" rtl="0">
                        <a:lnSpc>
                          <a:spcPct val="100000"/>
                        </a:lnSpc>
                      </a:pPr>
                      <a:endParaRPr lang="fr-FR" sz="3200" b="1" u="none">
                        <a:solidFill>
                          <a:schemeClr val="tx1"/>
                        </a:solidFill>
                        <a:latin typeface="Book Antiqua" panose="02040602050305030304" pitchFamily="18" charset="0"/>
                        <a:cs typeface="Arial" panose="020B0604020202020204" pitchFamily="34" charset="0"/>
                      </a:endParaRPr>
                    </a:p>
                    <a:p>
                      <a:pPr algn="just" rtl="0">
                        <a:lnSpc>
                          <a:spcPct val="100000"/>
                        </a:lnSpc>
                      </a:pPr>
                      <a:r>
                        <a:rPr lang="fr-FR" sz="3200" b="1" u="none">
                          <a:solidFill>
                            <a:schemeClr val="tx1"/>
                          </a:solidFill>
                          <a:latin typeface="Book Antiqua" panose="02040602050305030304" pitchFamily="18" charset="0"/>
                          <a:cs typeface="Arial" panose="020B0604020202020204" pitchFamily="34" charset="0"/>
                        </a:rPr>
                        <a:t>accorde-nous Ta miséricorde ; </a:t>
                      </a:r>
                    </a:p>
                    <a:p>
                      <a:pPr algn="just" rtl="0">
                        <a:lnSpc>
                          <a:spcPct val="100000"/>
                        </a:lnSpc>
                      </a:pPr>
                      <a:endParaRPr lang="fr-FR" sz="3200" b="1" u="none">
                        <a:solidFill>
                          <a:schemeClr val="tx1"/>
                        </a:solidFill>
                        <a:latin typeface="Book Antiqua" panose="02040602050305030304" pitchFamily="18" charset="0"/>
                        <a:cs typeface="Arial" panose="020B0604020202020204" pitchFamily="34" charset="0"/>
                      </a:endParaRPr>
                    </a:p>
                    <a:p>
                      <a:pPr algn="just" rtl="0">
                        <a:lnSpc>
                          <a:spcPct val="100000"/>
                        </a:lnSpc>
                      </a:pPr>
                      <a:r>
                        <a:rPr lang="fr-FR" sz="3200" b="1" u="none">
                          <a:solidFill>
                            <a:schemeClr val="tx1"/>
                          </a:solidFill>
                          <a:latin typeface="Book Antiqua" panose="02040602050305030304" pitchFamily="18" charset="0"/>
                          <a:cs typeface="Arial" panose="020B0604020202020204" pitchFamily="34" charset="0"/>
                        </a:rPr>
                        <a:t>sois compatissant envers nous ; </a:t>
                      </a:r>
                      <a:endParaRPr lang="fr-FR" sz="3200" b="1" u="none" dirty="0">
                        <a:solidFill>
                          <a:schemeClr val="tx1"/>
                        </a:solidFill>
                        <a:latin typeface="Book Antiqua" panose="02040602050305030304" pitchFamily="18" charset="0"/>
                        <a:cs typeface="Arial" panose="020B0604020202020204" pitchFamily="34" charset="0"/>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اللَّهُمَّ ارْحَمْنَا،</a:t>
                      </a:r>
                      <a:r>
                        <a:rPr kumimoji="0" lang="fr-FR"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 </a:t>
                      </a:r>
                      <a:endPar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قَرِّرْ لَنَا رَحْمَةً،</a:t>
                      </a:r>
                      <a:r>
                        <a:rPr kumimoji="0" lang="fr-FR"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 </a:t>
                      </a:r>
                      <a:endPar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تَرَاءَفْ عَلَيْنَا،</a:t>
                      </a:r>
                      <a:r>
                        <a:rPr kumimoji="0" lang="fr-FR"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 </a:t>
                      </a:r>
                      <a:endParaRPr kumimoji="0" lang="ar-EG" sz="44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pitchFamily="34" charset="0"/>
                        </a:rPr>
                        <a:t>Pilaoc @ </a:t>
                      </a:r>
                      <a:endParaRPr kumimoji="0" lang="en-US" sz="2400" b="1" i="0" u="none" strike="noStrike" cap="none" normalizeH="0" baseline="0" dirty="0">
                        <a:ln>
                          <a:noFill/>
                        </a:ln>
                        <a:solidFill>
                          <a:srgbClr val="FF9900"/>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الشَّعْبُ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8280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1" i="0" u="none" strike="noStrike" cap="none" normalizeH="0" baseline="0">
                          <a:ln>
                            <a:noFill/>
                          </a:ln>
                          <a:solidFill>
                            <a:schemeClr val="tx1"/>
                          </a:solidFill>
                          <a:effectLst/>
                          <a:latin typeface="CS Avva Shenouda" panose="020B7200000000000000" pitchFamily="34" charset="0"/>
                          <a:cs typeface="Arial" pitchFamily="34" charset="0"/>
                        </a:rPr>
                        <a:t>`Amyn. </a:t>
                      </a:r>
                      <a:endParaRPr kumimoji="0" lang="en-US" sz="3200" b="1" i="0" u="none" strike="noStrike" cap="none" normalizeH="0" baseline="0" dirty="0">
                        <a:ln>
                          <a:noFill/>
                        </a:ln>
                        <a:solidFill>
                          <a:schemeClr val="tx1"/>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1" i="0" u="none" strike="noStrike" cap="none" normalizeH="0" baseline="0">
                          <a:ln>
                            <a:noFill/>
                          </a:ln>
                          <a:solidFill>
                            <a:schemeClr val="tx1"/>
                          </a:solidFill>
                          <a:effectLst/>
                          <a:latin typeface="Book Antiqua" panose="02040602050305030304" pitchFamily="18" charset="0"/>
                          <a:ea typeface="MS Mincho" pitchFamily="49" charset="-128"/>
                          <a:cs typeface="Arial" pitchFamily="34" charset="0"/>
                        </a:rPr>
                        <a:t>Amen. </a:t>
                      </a:r>
                      <a:endParaRPr kumimoji="0" lang="ar-SA" sz="3200" b="1" i="0" u="none" strike="noStrike" cap="none" normalizeH="0" baseline="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آمِينَ. </a:t>
                      </a:r>
                      <a:endParaRPr kumimoji="0" lang="ar-EG" sz="32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555280017"/>
                  </a:ext>
                </a:extLst>
              </a:tr>
            </a:tbl>
          </a:graphicData>
        </a:graphic>
      </p:graphicFrame>
    </p:spTree>
    <p:extLst>
      <p:ext uri="{BB962C8B-B14F-4D97-AF65-F5344CB8AC3E}">
        <p14:creationId xmlns:p14="http://schemas.microsoft.com/office/powerpoint/2010/main" val="32048336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6798B-137C-5ACC-20A8-ABC5725EC5CD}"/>
            </a:ext>
          </a:extLst>
        </p:cNvPr>
        <p:cNvGrpSpPr/>
        <p:nvPr/>
      </p:nvGrpSpPr>
      <p:grpSpPr>
        <a:xfrm>
          <a:off x="0" y="0"/>
          <a:ext cx="0" cy="0"/>
          <a:chOff x="0" y="0"/>
          <a:chExt cx="0" cy="0"/>
        </a:xfrm>
      </p:grpSpPr>
      <p:graphicFrame>
        <p:nvGraphicFramePr>
          <p:cNvPr id="11737090" name="Group 2">
            <a:extLst>
              <a:ext uri="{FF2B5EF4-FFF2-40B4-BE49-F238E27FC236}">
                <a16:creationId xmlns:a16="http://schemas.microsoft.com/office/drawing/2014/main" id="{8EBE9B91-D8C7-B58A-6963-3197C7DC3681}"/>
              </a:ext>
            </a:extLst>
          </p:cNvPr>
          <p:cNvGraphicFramePr>
            <a:graphicFrameLocks noGrp="1"/>
          </p:cNvGraphicFramePr>
          <p:nvPr>
            <p:extLst>
              <p:ext uri="{D42A27DB-BD31-4B8C-83A1-F6EECF244321}">
                <p14:modId xmlns:p14="http://schemas.microsoft.com/office/powerpoint/2010/main" val="282531573"/>
              </p:ext>
            </p:extLst>
          </p:nvPr>
        </p:nvGraphicFramePr>
        <p:xfrm>
          <a:off x="426000" y="459000"/>
          <a:ext cx="11340000" cy="5940000"/>
        </p:xfrm>
        <a:graphic>
          <a:graphicData uri="http://schemas.openxmlformats.org/drawingml/2006/table">
            <a:tbl>
              <a:tblPr/>
              <a:tblGrid>
                <a:gridCol w="4023870">
                  <a:extLst>
                    <a:ext uri="{9D8B030D-6E8A-4147-A177-3AD203B41FA5}">
                      <a16:colId xmlns:a16="http://schemas.microsoft.com/office/drawing/2014/main" val="20000"/>
                    </a:ext>
                  </a:extLst>
                </a:gridCol>
                <a:gridCol w="4023870">
                  <a:extLst>
                    <a:ext uri="{9D8B030D-6E8A-4147-A177-3AD203B41FA5}">
                      <a16:colId xmlns:a16="http://schemas.microsoft.com/office/drawing/2014/main" val="20001"/>
                    </a:ext>
                  </a:extLst>
                </a:gridCol>
                <a:gridCol w="3292260">
                  <a:extLst>
                    <a:ext uri="{9D8B030D-6E8A-4147-A177-3AD203B41FA5}">
                      <a16:colId xmlns:a16="http://schemas.microsoft.com/office/drawing/2014/main" val="20002"/>
                    </a:ext>
                  </a:extLst>
                </a:gridCol>
              </a:tblGrid>
              <a:tr h="5400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a:ln>
                            <a:noFill/>
                          </a:ln>
                          <a:solidFill>
                            <a:srgbClr val="FF9900"/>
                          </a:solidFill>
                          <a:effectLst/>
                          <a:latin typeface="CS Avva Shenouda" panose="020B7200000000000000" pitchFamily="34" charset="0"/>
                          <a:cs typeface="Arial" charset="0"/>
                        </a:rPr>
                        <a:t>Piouyb @ </a:t>
                      </a:r>
                      <a:endParaRPr kumimoji="0" lang="en-US" sz="2400" b="1" i="0" u="none" strike="noStrike" cap="none" normalizeH="0" baseline="0" dirty="0">
                        <a:ln>
                          <a:noFill/>
                        </a:ln>
                        <a:solidFill>
                          <a:srgbClr val="FF9900"/>
                        </a:solidFill>
                        <a:effectLst/>
                        <a:latin typeface="CS Avva Shenouda" panose="020B7200000000000000" pitchFamily="34"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الْكَاهِنُ : </a:t>
                      </a:r>
                      <a:endParaRPr kumimoji="0" lang="ar-EG" sz="2400" b="1" i="0" u="none" strike="noStrike" cap="none" normalizeH="0" baseline="0" dirty="0">
                        <a:ln>
                          <a:noFill/>
                        </a:ln>
                        <a:solidFill>
                          <a:srgbClr val="FF9900"/>
                        </a:solidFill>
                        <a:effectLst/>
                        <a:latin typeface="Arial"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84000">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cwtem `eron @ </a:t>
                      </a:r>
                      <a:endParaRPr kumimoji="0" lang="en-US" sz="32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32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écoute-nous ; </a:t>
                      </a:r>
                      <a:endParaRPr kumimoji="0" lang="fr-CA" sz="32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SA" sz="3600" b="1" i="0" u="none" strike="noStrike" kern="1200" cap="none" spc="0" normalizeH="0" baseline="0" noProof="0">
                          <a:ln>
                            <a:noFill/>
                          </a:ln>
                          <a:solidFill>
                            <a:schemeClr val="tx1"/>
                          </a:solidFill>
                          <a:effectLst/>
                          <a:uLnTx/>
                          <a:uFillTx/>
                          <a:latin typeface="Arial" charset="0"/>
                          <a:ea typeface="+mn-ea"/>
                          <a:cs typeface="+mn-cs"/>
                        </a:rPr>
                        <a:t>وَاسْمَعْنَا،</a:t>
                      </a:r>
                      <a:r>
                        <a:rPr kumimoji="0" lang="fr-FR" sz="3600" b="1" i="0" u="none" strike="noStrike" kern="1200" cap="none" spc="0" normalizeH="0" baseline="0" noProof="0">
                          <a:ln>
                            <a:noFill/>
                          </a:ln>
                          <a:solidFill>
                            <a:schemeClr val="tx1"/>
                          </a:solidFill>
                          <a:effectLst/>
                          <a:uLnTx/>
                          <a:uFillTx/>
                          <a:latin typeface="Arial" charset="0"/>
                          <a:ea typeface="+mn-ea"/>
                          <a:cs typeface="+mn-cs"/>
                        </a:rPr>
                        <a:t> </a:t>
                      </a:r>
                      <a:endParaRPr kumimoji="0" lang="en-US" sz="3600" b="1" i="0" u="none" strike="noStrike" kern="1200" cap="none" spc="0" normalizeH="0" baseline="0" noProof="0" dirty="0">
                        <a:ln>
                          <a:noFill/>
                        </a:ln>
                        <a:solidFill>
                          <a:schemeClr val="tx1"/>
                        </a:solidFill>
                        <a:effectLst/>
                        <a:uLnTx/>
                        <a:uFillTx/>
                        <a:latin typeface="Arial" charset="0"/>
                        <a:ea typeface="+mn-ea"/>
                        <a:cs typeface="Arial" charset="0"/>
                      </a:endParaRPr>
                    </a:p>
                  </a:txBody>
                  <a:tcPr marL="126000" marR="126000" marT="54000" marB="54000"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40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charset="0"/>
                        </a:rPr>
                        <a:t>Pilaoc @ </a:t>
                      </a:r>
                      <a:endParaRPr kumimoji="0" lang="en-US" sz="2400" b="1" i="0" u="none" strike="noStrike" cap="none" normalizeH="0" baseline="0" dirty="0">
                        <a:ln>
                          <a:noFill/>
                        </a:ln>
                        <a:solidFill>
                          <a:srgbClr val="FF9900"/>
                        </a:solidFill>
                        <a:effectLst/>
                        <a:latin typeface="CS Avva Shenouda" panose="020B7200000000000000" pitchFamily="34" charset="0"/>
                        <a:cs typeface="Arial" charset="0"/>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الشَّعْبُ : </a:t>
                      </a:r>
                      <a:endParaRPr kumimoji="0" lang="en-US" sz="2400" b="1" i="0" u="none" strike="noStrike" cap="none" normalizeH="0" baseline="0" dirty="0">
                        <a:ln>
                          <a:noFill/>
                        </a:ln>
                        <a:solidFill>
                          <a:srgbClr val="FF9900"/>
                        </a:solidFill>
                        <a:effectLst/>
                        <a:latin typeface="Arial" charset="0"/>
                        <a:cs typeface="Arial" charset="0"/>
                      </a:endParaRPr>
                    </a:p>
                  </a:txBody>
                  <a:tcPr marL="126000" marR="126000" marT="54000" marB="54000"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120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1" i="0" u="none" strike="noStrike" cap="none" normalizeH="0" baseline="0">
                          <a:ln>
                            <a:noFill/>
                          </a:ln>
                          <a:solidFill>
                            <a:schemeClr val="tx1"/>
                          </a:solidFill>
                          <a:effectLst/>
                          <a:latin typeface="CS Avva Shenouda" panose="020B7200000000000000" pitchFamily="34" charset="0"/>
                          <a:cs typeface="Arial" pitchFamily="34" charset="0"/>
                        </a:rPr>
                        <a:t>`Amyn. </a:t>
                      </a:r>
                      <a:endParaRPr kumimoji="0" lang="en-US" sz="3200" b="1" i="0" u="none" strike="noStrike" cap="none" normalizeH="0" baseline="0" dirty="0">
                        <a:ln>
                          <a:noFill/>
                        </a:ln>
                        <a:solidFill>
                          <a:schemeClr val="tx1"/>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1" i="0" u="none" strike="noStrike" cap="none" normalizeH="0" baseline="0">
                          <a:ln>
                            <a:noFill/>
                          </a:ln>
                          <a:solidFill>
                            <a:schemeClr val="tx1"/>
                          </a:solidFill>
                          <a:effectLst/>
                          <a:latin typeface="Book Antiqua" panose="02040602050305030304" pitchFamily="18" charset="0"/>
                          <a:ea typeface="MS Mincho" pitchFamily="49" charset="-128"/>
                          <a:cs typeface="Arial" pitchFamily="34" charset="0"/>
                        </a:rPr>
                        <a:t>Amen. </a:t>
                      </a:r>
                      <a:endParaRPr kumimoji="0" lang="ar-SA" sz="3200" b="1" i="0" u="none" strike="noStrike" cap="none" normalizeH="0" baseline="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آمِينَ. </a:t>
                      </a:r>
                      <a:endParaRPr kumimoji="0" lang="ar-EG" sz="32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985173262"/>
                  </a:ext>
                </a:extLst>
              </a:tr>
              <a:tr h="5400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a:ln>
                            <a:noFill/>
                          </a:ln>
                          <a:solidFill>
                            <a:srgbClr val="FF9900"/>
                          </a:solidFill>
                          <a:effectLst/>
                          <a:latin typeface="CS Avva Shenouda" panose="020B7200000000000000" pitchFamily="34" charset="0"/>
                          <a:cs typeface="Arial" charset="0"/>
                        </a:rPr>
                        <a:t>Piouyb @ </a:t>
                      </a:r>
                      <a:endParaRPr kumimoji="0" lang="en-US" sz="2400" b="1" i="1" u="none" strike="noStrike" cap="none" normalizeH="0" baseline="0" dirty="0">
                        <a:ln>
                          <a:noFill/>
                        </a:ln>
                        <a:solidFill>
                          <a:srgbClr val="FF9900"/>
                        </a:solidFill>
                        <a:effectLst/>
                        <a:latin typeface="CS Avva Shenouda" panose="020B7200000000000000" pitchFamily="34" charset="0"/>
                        <a:cs typeface="Times New Roman" pitchFamily="18" charset="0"/>
                      </a:endParaRPr>
                    </a:p>
                  </a:txBody>
                  <a:tcPr marL="121920" marR="121920"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1920" marR="121920" anchor="ctr"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الْكَاهِنُ : </a:t>
                      </a:r>
                      <a:endParaRPr kumimoji="0" lang="ar-EG" sz="2400" b="1" i="0" u="none" strike="noStrike" cap="none" normalizeH="0" baseline="0" dirty="0">
                        <a:ln>
                          <a:noFill/>
                        </a:ln>
                        <a:solidFill>
                          <a:srgbClr val="FF9900"/>
                        </a:solidFill>
                        <a:effectLst/>
                        <a:latin typeface="Arial" charset="0"/>
                        <a:cs typeface="Arial" charset="0"/>
                      </a:endParaRPr>
                    </a:p>
                  </a:txBody>
                  <a:tcPr marL="121920" marR="121920"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1872000">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`cmou `eron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`areh `eron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chemeClr val="tx1"/>
                          </a:solidFill>
                          <a:effectLst/>
                          <a:uLnTx/>
                          <a:uFillTx/>
                          <a:latin typeface="CS Avva Shenouda" panose="020B7200000000000000" pitchFamily="34" charset="0"/>
                          <a:ea typeface="+mn-ea"/>
                          <a:cs typeface="Arial" charset="0"/>
                        </a:rPr>
                        <a:t>`aribo`y;in `eron @ </a:t>
                      </a:r>
                      <a:endParaRPr kumimoji="0" lang="en-US" sz="3200" b="1" i="0" u="none" strike="noStrike" kern="1200" cap="none" spc="0" normalizeH="0" baseline="0" noProof="0" dirty="0">
                        <a:ln>
                          <a:noFill/>
                        </a:ln>
                        <a:solidFill>
                          <a:schemeClr val="tx1"/>
                        </a:solidFill>
                        <a:effectLst/>
                        <a:uLnTx/>
                        <a:uFillTx/>
                        <a:latin typeface="CS Avva Shenouda" panose="020B7200000000000000" pitchFamily="34" charset="0"/>
                        <a:ea typeface="+mn-ea"/>
                        <a:cs typeface="Arial" charset="0"/>
                      </a:endParaRPr>
                    </a:p>
                  </a:txBody>
                  <a:tcPr marL="121920" marR="121920"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32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bénis-nous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32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préserve-nous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3200" b="1" i="0" u="none" strike="noStrike" kern="1200" cap="none" spc="0" normalizeH="0" baseline="0" noProof="0">
                          <a:ln>
                            <a:noFill/>
                          </a:ln>
                          <a:solidFill>
                            <a:schemeClr val="tx1"/>
                          </a:solidFill>
                          <a:effectLst/>
                          <a:uLnTx/>
                          <a:uFillTx/>
                          <a:latin typeface="Book Antiqua" panose="02040602050305030304" pitchFamily="18" charset="0"/>
                          <a:ea typeface="+mn-ea"/>
                          <a:cs typeface="Arial" charset="0"/>
                        </a:rPr>
                        <a:t>aide-nous ; </a:t>
                      </a:r>
                      <a:endParaRPr kumimoji="0" lang="fr-FR" sz="3200" b="1" i="0" u="none" strike="noStrike" kern="1200" cap="none" spc="0" normalizeH="0" baseline="0" noProof="0" dirty="0">
                        <a:ln>
                          <a:noFill/>
                        </a:ln>
                        <a:solidFill>
                          <a:schemeClr val="tx1"/>
                        </a:solidFill>
                        <a:effectLst/>
                        <a:uLnTx/>
                        <a:uFillTx/>
                        <a:latin typeface="Book Antiqua" panose="02040602050305030304" pitchFamily="18" charset="0"/>
                        <a:ea typeface="+mn-ea"/>
                        <a:cs typeface="Arial" charset="0"/>
                      </a:endParaRPr>
                    </a:p>
                  </a:txBody>
                  <a:tcPr marL="121920" marR="121920" anchor="ctr"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kern="1200" cap="none" spc="0" normalizeH="0" baseline="0" noProof="0">
                          <a:ln>
                            <a:noFill/>
                          </a:ln>
                          <a:solidFill>
                            <a:schemeClr val="tx1"/>
                          </a:solidFill>
                          <a:effectLst/>
                          <a:uLnTx/>
                          <a:uFillTx/>
                          <a:latin typeface="Arial" charset="0"/>
                          <a:ea typeface="+mn-ea"/>
                          <a:cs typeface="+mn-cs"/>
                        </a:rPr>
                        <a:t>وَبَارِكْنَا، </a:t>
                      </a:r>
                      <a:endParaRPr kumimoji="0" lang="fr-FR" sz="3200" b="1" i="0" u="none" strike="noStrike" kern="1200" cap="none" spc="0" normalizeH="0" baseline="0" noProof="0">
                        <a:ln>
                          <a:noFill/>
                        </a:ln>
                        <a:solidFill>
                          <a:schemeClr val="tx1"/>
                        </a:solidFill>
                        <a:effectLst/>
                        <a:uLnTx/>
                        <a:uFillTx/>
                        <a:latin typeface="Arial" charset="0"/>
                        <a:ea typeface="+mn-ea"/>
                        <a:cs typeface="+mn-cs"/>
                      </a:endParaRPr>
                    </a:p>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kern="1200" cap="none" spc="0" normalizeH="0" baseline="0" noProof="0">
                          <a:ln>
                            <a:noFill/>
                          </a:ln>
                          <a:solidFill>
                            <a:schemeClr val="tx1"/>
                          </a:solidFill>
                          <a:effectLst/>
                          <a:uLnTx/>
                          <a:uFillTx/>
                          <a:latin typeface="Arial" charset="0"/>
                          <a:ea typeface="+mn-ea"/>
                          <a:cs typeface="+mn-cs"/>
                        </a:rPr>
                        <a:t>وَاحْفَظْنَا، </a:t>
                      </a:r>
                      <a:endParaRPr kumimoji="0" lang="fr-FR" sz="3200" b="1" i="0" u="none" strike="noStrike" kern="1200" cap="none" spc="0" normalizeH="0" baseline="0" noProof="0">
                        <a:ln>
                          <a:noFill/>
                        </a:ln>
                        <a:solidFill>
                          <a:schemeClr val="tx1"/>
                        </a:solidFill>
                        <a:effectLst/>
                        <a:uLnTx/>
                        <a:uFillTx/>
                        <a:latin typeface="Arial" charset="0"/>
                        <a:ea typeface="+mn-ea"/>
                        <a:cs typeface="+mn-cs"/>
                      </a:endParaRPr>
                    </a:p>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EG" sz="3200" b="1" i="0" u="none" strike="noStrike" kern="1200" cap="none" spc="0" normalizeH="0" baseline="0" noProof="0">
                          <a:ln>
                            <a:noFill/>
                          </a:ln>
                          <a:solidFill>
                            <a:schemeClr val="tx1"/>
                          </a:solidFill>
                          <a:effectLst/>
                          <a:uLnTx/>
                          <a:uFillTx/>
                          <a:latin typeface="Arial" charset="0"/>
                          <a:ea typeface="+mn-ea"/>
                          <a:cs typeface="+mn-cs"/>
                        </a:rPr>
                        <a:t>وَأَعِنَّا،</a:t>
                      </a:r>
                      <a:r>
                        <a:rPr kumimoji="0" lang="fr-FR" sz="3200" b="1" i="0" u="none" strike="noStrike" kern="1200" cap="none" spc="0" normalizeH="0" baseline="0" noProof="0">
                          <a:ln>
                            <a:noFill/>
                          </a:ln>
                          <a:solidFill>
                            <a:schemeClr val="tx1"/>
                          </a:solidFill>
                          <a:effectLst/>
                          <a:uLnTx/>
                          <a:uFillTx/>
                          <a:latin typeface="Arial" charset="0"/>
                          <a:ea typeface="+mn-ea"/>
                          <a:cs typeface="+mn-cs"/>
                        </a:rPr>
                        <a:t> </a:t>
                      </a:r>
                      <a:endParaRPr kumimoji="0" lang="ar-EG" sz="3200" b="1" i="0" u="none" strike="noStrike" kern="1200" cap="none" spc="0" normalizeH="0" baseline="0" noProof="0" dirty="0">
                        <a:ln>
                          <a:noFill/>
                        </a:ln>
                        <a:solidFill>
                          <a:schemeClr val="tx1"/>
                        </a:solidFill>
                        <a:effectLst/>
                        <a:uLnTx/>
                        <a:uFillTx/>
                        <a:latin typeface="Arial" charset="0"/>
                        <a:ea typeface="+mn-ea"/>
                        <a:cs typeface="+mn-cs"/>
                      </a:endParaRPr>
                    </a:p>
                  </a:txBody>
                  <a:tcPr marL="121920" marR="121920"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04032266"/>
                  </a:ext>
                </a:extLst>
              </a:tr>
              <a:tr h="540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charset="0"/>
                        </a:rPr>
                        <a:t>Pilaoc @ </a:t>
                      </a:r>
                      <a:endParaRPr kumimoji="0" lang="en-US" sz="2400" b="1" i="1" u="none" strike="noStrike" cap="none" normalizeH="0" baseline="0" dirty="0">
                        <a:ln>
                          <a:noFill/>
                        </a:ln>
                        <a:solidFill>
                          <a:srgbClr val="FF9900"/>
                        </a:solidFill>
                        <a:effectLst/>
                        <a:latin typeface="CS Avva Shenouda" panose="020B7200000000000000" pitchFamily="34" charset="0"/>
                        <a:cs typeface="Arial" charset="0"/>
                      </a:endParaRPr>
                    </a:p>
                  </a:txBody>
                  <a:tcPr marL="121920" marR="121920" anchor="ct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en-US"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1920" marR="121920" anchor="ctr"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400" b="1" i="0" u="none" strike="noStrike" cap="none" normalizeH="0" baseline="0">
                          <a:ln>
                            <a:noFill/>
                          </a:ln>
                          <a:solidFill>
                            <a:srgbClr val="FF9900"/>
                          </a:solidFill>
                          <a:effectLst/>
                          <a:latin typeface="Arial" charset="0"/>
                          <a:cs typeface="Arial" charset="0"/>
                        </a:rPr>
                        <a:t>الشَّعْبُ : </a:t>
                      </a:r>
                      <a:endParaRPr kumimoji="0" lang="en-US" sz="2400" b="1" i="0" u="none" strike="noStrike" cap="none" normalizeH="0" baseline="0" dirty="0">
                        <a:ln>
                          <a:noFill/>
                        </a:ln>
                        <a:solidFill>
                          <a:srgbClr val="FF9900"/>
                        </a:solidFill>
                        <a:effectLst/>
                        <a:latin typeface="Arial" charset="0"/>
                        <a:cs typeface="Arial" charset="0"/>
                      </a:endParaRPr>
                    </a:p>
                  </a:txBody>
                  <a:tcPr marL="121920" marR="12192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4"/>
                  </a:ext>
                </a:extLst>
              </a:tr>
              <a:tr h="6120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1" i="0" u="none" strike="noStrike" cap="none" normalizeH="0" baseline="0">
                          <a:ln>
                            <a:noFill/>
                          </a:ln>
                          <a:solidFill>
                            <a:schemeClr val="tx1"/>
                          </a:solidFill>
                          <a:effectLst/>
                          <a:latin typeface="CS Avva Shenouda" panose="020B7200000000000000" pitchFamily="34" charset="0"/>
                          <a:cs typeface="Arial" pitchFamily="34" charset="0"/>
                        </a:rPr>
                        <a:t>`Amyn. </a:t>
                      </a:r>
                      <a:endParaRPr kumimoji="0" lang="en-US" sz="3200" b="1" i="0" u="none" strike="noStrike" cap="none" normalizeH="0" baseline="0" dirty="0">
                        <a:ln>
                          <a:noFill/>
                        </a:ln>
                        <a:solidFill>
                          <a:schemeClr val="tx1"/>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1" i="0" u="none" strike="noStrike" cap="none" normalizeH="0" baseline="0">
                          <a:ln>
                            <a:noFill/>
                          </a:ln>
                          <a:solidFill>
                            <a:schemeClr val="tx1"/>
                          </a:solidFill>
                          <a:effectLst/>
                          <a:latin typeface="Book Antiqua" panose="02040602050305030304" pitchFamily="18" charset="0"/>
                          <a:ea typeface="MS Mincho" pitchFamily="49" charset="-128"/>
                          <a:cs typeface="Arial" pitchFamily="34" charset="0"/>
                        </a:rPr>
                        <a:t>Amen. </a:t>
                      </a:r>
                      <a:endParaRPr kumimoji="0" lang="ar-SA" sz="3200" b="1" i="0" u="none" strike="noStrike" cap="none" normalizeH="0" baseline="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آمِينَ. </a:t>
                      </a:r>
                      <a:endParaRPr kumimoji="0" lang="ar-EG" sz="32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617076934"/>
                  </a:ext>
                </a:extLst>
              </a:tr>
            </a:tbl>
          </a:graphicData>
        </a:graphic>
      </p:graphicFrame>
    </p:spTree>
    <p:extLst>
      <p:ext uri="{BB962C8B-B14F-4D97-AF65-F5344CB8AC3E}">
        <p14:creationId xmlns:p14="http://schemas.microsoft.com/office/powerpoint/2010/main" val="15307923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FCA53-FF01-046B-E0E6-191A9FA50397}"/>
            </a:ext>
          </a:extLst>
        </p:cNvPr>
        <p:cNvGrpSpPr/>
        <p:nvPr/>
      </p:nvGrpSpPr>
      <p:grpSpPr>
        <a:xfrm>
          <a:off x="0" y="0"/>
          <a:ext cx="0" cy="0"/>
          <a:chOff x="0" y="0"/>
          <a:chExt cx="0" cy="0"/>
        </a:xfrm>
      </p:grpSpPr>
      <p:graphicFrame>
        <p:nvGraphicFramePr>
          <p:cNvPr id="3" name="Group 16">
            <a:extLst>
              <a:ext uri="{FF2B5EF4-FFF2-40B4-BE49-F238E27FC236}">
                <a16:creationId xmlns:a16="http://schemas.microsoft.com/office/drawing/2014/main" id="{48D4289E-3B24-CCAE-ED79-698F046CA48D}"/>
              </a:ext>
            </a:extLst>
          </p:cNvPr>
          <p:cNvGraphicFramePr>
            <a:graphicFrameLocks noGrp="1"/>
          </p:cNvGraphicFramePr>
          <p:nvPr>
            <p:extLst>
              <p:ext uri="{D42A27DB-BD31-4B8C-83A1-F6EECF244321}">
                <p14:modId xmlns:p14="http://schemas.microsoft.com/office/powerpoint/2010/main" val="1165288177"/>
              </p:ext>
            </p:extLst>
          </p:nvPr>
        </p:nvGraphicFramePr>
        <p:xfrm>
          <a:off x="426000" y="459000"/>
          <a:ext cx="11340000" cy="5940000"/>
        </p:xfrm>
        <a:graphic>
          <a:graphicData uri="http://schemas.openxmlformats.org/drawingml/2006/table">
            <a:tbl>
              <a:tblPr/>
              <a:tblGrid>
                <a:gridCol w="396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3420000">
                  <a:extLst>
                    <a:ext uri="{9D8B030D-6E8A-4147-A177-3AD203B41FA5}">
                      <a16:colId xmlns:a16="http://schemas.microsoft.com/office/drawing/2014/main" val="20002"/>
                    </a:ext>
                  </a:extLst>
                </a:gridCol>
              </a:tblGrid>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400" b="1" i="0" u="none" strike="noStrike" kern="1200" baseline="0">
                          <a:solidFill>
                            <a:srgbClr val="FF9900"/>
                          </a:solidFill>
                          <a:latin typeface="CS Avva Shenouda" panose="020B7200000000000000" pitchFamily="34" charset="0"/>
                          <a:ea typeface="+mn-ea"/>
                          <a:cs typeface="+mn-cs"/>
                        </a:rPr>
                        <a:t>Piouyb @ </a:t>
                      </a:r>
                      <a:endParaRPr lang="fr-FR" sz="2400" b="1" i="0" u="none" strike="noStrike" kern="1200" baseline="0" dirty="0">
                        <a:solidFill>
                          <a:srgbClr val="FF9900"/>
                        </a:solidFill>
                        <a:latin typeface="CS Avva Shenouda" panose="020B7200000000000000" pitchFamily="34" charset="0"/>
                        <a:ea typeface="+mn-ea"/>
                        <a:cs typeface="+mn-cs"/>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prêtre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الْكَاهِنُ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0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3600" b="1" i="0" u="none" strike="noStrike" kern="1200" baseline="0">
                          <a:solidFill>
                            <a:schemeClr val="tx1"/>
                          </a:solidFill>
                          <a:latin typeface="CS Avva Shenouda" panose="020B7200000000000000" pitchFamily="34" charset="0"/>
                          <a:ea typeface="+mn-ea"/>
                          <a:cs typeface="+mn-cs"/>
                        </a:rPr>
                        <a:t>`wli `mpekjwnt `ebolharon @ </a:t>
                      </a:r>
                    </a:p>
                    <a:p>
                      <a:pPr marL="0" marR="0" lvl="0" indent="0" algn="just" defTabSz="914400" rtl="0" eaLnBrk="1" fontAlgn="base" latinLnBrk="0" hangingPunct="1">
                        <a:lnSpc>
                          <a:spcPct val="100000"/>
                        </a:lnSpc>
                        <a:spcBef>
                          <a:spcPct val="0"/>
                        </a:spcBef>
                        <a:spcAft>
                          <a:spcPct val="0"/>
                        </a:spcAft>
                        <a:buClrTx/>
                        <a:buSzTx/>
                        <a:buFontTx/>
                        <a:buNone/>
                        <a:tabLst/>
                      </a:pPr>
                      <a:r>
                        <a:rPr lang="fr-FR" sz="3600" b="1" i="0" u="none" strike="noStrike" kern="1200" baseline="0">
                          <a:solidFill>
                            <a:schemeClr val="tx1"/>
                          </a:solidFill>
                          <a:latin typeface="CS Avva Shenouda" panose="020B7200000000000000" pitchFamily="34" charset="0"/>
                          <a:ea typeface="+mn-ea"/>
                          <a:cs typeface="+mn-cs"/>
                        </a:rPr>
                        <a:t>jempensini qen pekoujai @ </a:t>
                      </a:r>
                    </a:p>
                    <a:p>
                      <a:pPr marL="0" marR="0" lvl="0" indent="0" algn="just" defTabSz="914400" rtl="0" eaLnBrk="1" fontAlgn="base" latinLnBrk="0" hangingPunct="1">
                        <a:lnSpc>
                          <a:spcPct val="100000"/>
                        </a:lnSpc>
                        <a:spcBef>
                          <a:spcPct val="0"/>
                        </a:spcBef>
                        <a:spcAft>
                          <a:spcPct val="0"/>
                        </a:spcAft>
                        <a:buClrTx/>
                        <a:buSzTx/>
                        <a:buFontTx/>
                        <a:buNone/>
                        <a:tabLst/>
                      </a:pPr>
                      <a:r>
                        <a:rPr lang="fr-FR" sz="3600" b="1" i="0" u="none" strike="noStrike" kern="1200" baseline="0">
                          <a:solidFill>
                            <a:schemeClr val="tx1"/>
                          </a:solidFill>
                          <a:latin typeface="CS Avva Shenouda" panose="020B7200000000000000" pitchFamily="34" charset="0"/>
                          <a:ea typeface="+mn-ea"/>
                          <a:cs typeface="+mn-cs"/>
                        </a:rPr>
                        <a:t>ouoh ,a nennobi nan `ebol. </a:t>
                      </a:r>
                      <a:endParaRPr lang="fr-FR" sz="3600" b="1" i="0" u="none" strike="noStrike" kern="1200" baseline="0" dirty="0">
                        <a:solidFill>
                          <a:schemeClr val="tx1"/>
                        </a:solidFill>
                        <a:latin typeface="CS Avva Shenouda" panose="020B7200000000000000" pitchFamily="34" charset="0"/>
                        <a:ea typeface="+mn-ea"/>
                        <a:cs typeface="+mn-cs"/>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algn="just" rtl="0">
                        <a:lnSpc>
                          <a:spcPct val="100000"/>
                        </a:lnSpc>
                      </a:pPr>
                      <a:r>
                        <a:rPr lang="fr-FR" sz="3200" b="1" u="none">
                          <a:solidFill>
                            <a:schemeClr val="tx1"/>
                          </a:solidFill>
                          <a:latin typeface="Book Antiqua" panose="02040602050305030304" pitchFamily="18" charset="0"/>
                          <a:cs typeface="Arial" panose="020B0604020202020204" pitchFamily="34" charset="0"/>
                        </a:rPr>
                        <a:t>éloigne de nous Ta colère </a:t>
                      </a:r>
                    </a:p>
                    <a:p>
                      <a:pPr algn="just" rtl="0">
                        <a:lnSpc>
                          <a:spcPct val="100000"/>
                        </a:lnSpc>
                      </a:pPr>
                      <a:r>
                        <a:rPr lang="fr-FR" sz="3200" b="1" u="none">
                          <a:solidFill>
                            <a:schemeClr val="tx1"/>
                          </a:solidFill>
                          <a:latin typeface="Book Antiqua" panose="02040602050305030304" pitchFamily="18" charset="0"/>
                          <a:cs typeface="Arial" panose="020B0604020202020204" pitchFamily="34" charset="0"/>
                        </a:rPr>
                        <a:t>accorde-nous Ton Salut</a:t>
                      </a:r>
                    </a:p>
                    <a:p>
                      <a:pPr algn="just" rtl="0">
                        <a:lnSpc>
                          <a:spcPct val="100000"/>
                        </a:lnSpc>
                      </a:pPr>
                      <a:r>
                        <a:rPr lang="fr-FR" sz="3200" b="1" u="none">
                          <a:solidFill>
                            <a:schemeClr val="tx1"/>
                          </a:solidFill>
                          <a:latin typeface="Book Antiqua" panose="02040602050305030304" pitchFamily="18" charset="0"/>
                          <a:cs typeface="Arial" panose="020B0604020202020204" pitchFamily="34" charset="0"/>
                        </a:rPr>
                        <a:t>et pardonne-nous nos péchés. </a:t>
                      </a:r>
                      <a:endParaRPr lang="fr-FR" sz="3200" b="1" u="none" dirty="0">
                        <a:solidFill>
                          <a:schemeClr val="tx1"/>
                        </a:solidFill>
                        <a:latin typeface="Book Antiqua" panose="02040602050305030304" pitchFamily="18" charset="0"/>
                        <a:cs typeface="Arial" panose="020B0604020202020204" pitchFamily="34" charset="0"/>
                      </a:endParaRPr>
                    </a:p>
                  </a:txBody>
                  <a:tcPr marL="126000" marR="126000" marT="54000" marB="5400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وَارْفَعْ غَضَبَكَ عَنَّا، </a:t>
                      </a:r>
                      <a:endParaRPr kumimoji="0" lang="fr-FR"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وَافْتَقِدْنَا بِخَلَاصِكَ، </a:t>
                      </a:r>
                      <a:endParaRPr kumimoji="0" lang="fr-FR"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وَاغْفِرْ لَنَا خَطَايَانَا.</a:t>
                      </a:r>
                      <a:r>
                        <a:rPr kumimoji="0" lang="fr-FR" sz="44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 </a:t>
                      </a:r>
                      <a:endParaRPr kumimoji="0" lang="ar-EG" sz="44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39144747"/>
                  </a:ext>
                </a:extLst>
              </a:tr>
              <a:tr h="54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9900"/>
                          </a:solidFill>
                          <a:effectLst/>
                          <a:latin typeface="CS Avva Shenouda" panose="020B7200000000000000" pitchFamily="34" charset="0"/>
                          <a:cs typeface="Arial" pitchFamily="34" charset="0"/>
                        </a:rPr>
                        <a:t>Pilaoc @ </a:t>
                      </a:r>
                      <a:endParaRPr kumimoji="0" lang="en-US" sz="2400" b="1" i="0" u="none" strike="noStrike" cap="none" normalizeH="0" baseline="0" dirty="0">
                        <a:ln>
                          <a:noFill/>
                        </a:ln>
                        <a:solidFill>
                          <a:srgbClr val="FF9900"/>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sz="2400" b="1" i="0" u="none" strike="noStrike" cap="none" normalizeH="0" baseline="0">
                          <a:ln>
                            <a:noFill/>
                          </a:ln>
                          <a:solidFill>
                            <a:srgbClr val="FF9900"/>
                          </a:solidFill>
                          <a:effectLst/>
                          <a:latin typeface="Book Antiqua" panose="02040602050305030304" pitchFamily="18" charset="0"/>
                          <a:cs typeface="Arial" charset="0"/>
                        </a:rPr>
                        <a:t>Le peuple : </a:t>
                      </a:r>
                      <a:endParaRPr kumimoji="0" lang="fr-CA" sz="2400" b="1" i="0" u="none" strike="noStrike" cap="none" normalizeH="0" baseline="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2400" b="1" i="0" u="none" strike="noStrike" cap="none" normalizeH="0" baseline="0" noProof="0">
                          <a:ln>
                            <a:noFill/>
                          </a:ln>
                          <a:solidFill>
                            <a:srgbClr val="FF9900"/>
                          </a:solidFill>
                          <a:effectLst/>
                          <a:latin typeface="Book Antiqua" panose="02040602050305030304" pitchFamily="18" charset="0"/>
                          <a:cs typeface="Arial" charset="0"/>
                        </a:rPr>
                        <a:t>الشَّعْبُ : </a:t>
                      </a:r>
                      <a:endParaRPr kumimoji="0" lang="ar-EG" sz="2400" b="1" i="0" u="none" strike="noStrike" cap="none" normalizeH="0" baseline="0" noProof="0" dirty="0">
                        <a:ln>
                          <a:noFill/>
                        </a:ln>
                        <a:solidFill>
                          <a:srgbClr val="FF9900"/>
                        </a:solidFill>
                        <a:effectLst/>
                        <a:latin typeface="Book Antiqua" panose="02040602050305030304" pitchFamily="18" charset="0"/>
                        <a:cs typeface="Arial" charset="0"/>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r h="12600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1" i="0" u="none" strike="noStrike" cap="none" normalizeH="0" baseline="0">
                          <a:ln>
                            <a:noFill/>
                          </a:ln>
                          <a:solidFill>
                            <a:schemeClr val="tx1"/>
                          </a:solidFill>
                          <a:effectLst/>
                          <a:latin typeface="CS Avva Shenouda" panose="020B7200000000000000" pitchFamily="34" charset="0"/>
                          <a:cs typeface="Arial" pitchFamily="34" charset="0"/>
                        </a:rPr>
                        <a:t>`Amyn @ Kuri`e `ele`ycon (=i). </a:t>
                      </a:r>
                      <a:endParaRPr kumimoji="0" lang="en-US" sz="3200" b="1" i="0" u="none" strike="noStrike" cap="none" normalizeH="0" baseline="0" dirty="0">
                        <a:ln>
                          <a:noFill/>
                        </a:ln>
                        <a:solidFill>
                          <a:schemeClr val="tx1"/>
                        </a:solidFill>
                        <a:effectLst/>
                        <a:latin typeface="CS Avva Shenouda" panose="020B7200000000000000" pitchFamily="34" charset="0"/>
                        <a:cs typeface="Arial" pitchFamily="34" charset="0"/>
                      </a:endParaRPr>
                    </a:p>
                  </a:txBody>
                  <a:tcPr marL="126000" marR="126000" marT="54000" marB="54000" anchor="ctr"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1" i="0" u="none" strike="noStrike" cap="none" normalizeH="0" baseline="0">
                          <a:ln>
                            <a:noFill/>
                          </a:ln>
                          <a:solidFill>
                            <a:schemeClr val="tx1"/>
                          </a:solidFill>
                          <a:effectLst/>
                          <a:latin typeface="Book Antiqua" panose="02040602050305030304" pitchFamily="18" charset="0"/>
                          <a:ea typeface="MS Mincho" pitchFamily="49" charset="-128"/>
                          <a:cs typeface="Arial" pitchFamily="34" charset="0"/>
                        </a:rPr>
                        <a:t>Amen, pitié Seigneur (10). </a:t>
                      </a:r>
                      <a:endParaRPr kumimoji="0" lang="fr-FR" sz="3200" b="1" i="0" u="none" strike="noStrike" cap="none" normalizeH="0" baseline="0" dirty="0">
                        <a:ln>
                          <a:noFill/>
                        </a:ln>
                        <a:solidFill>
                          <a:schemeClr val="tx1"/>
                        </a:solidFill>
                        <a:effectLst/>
                        <a:latin typeface="Book Antiqua" panose="02040602050305030304" pitchFamily="18" charset="0"/>
                        <a:ea typeface="MS Mincho" pitchFamily="49" charset="-128"/>
                        <a:cs typeface="Arial" pitchFamily="34" charset="0"/>
                      </a:endParaRPr>
                    </a:p>
                  </a:txBody>
                  <a:tcPr marL="126000" marR="126000" marT="54000" marB="54000" anchor="ctr" horzOverflow="overflow">
                    <a:lnL>
                      <a:noFill/>
                    </a:lnL>
                    <a:lnR cap="flat">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آمِينَ، يَا رَبُّ ارْحَمْ</a:t>
                      </a:r>
                      <a:r>
                        <a:rPr kumimoji="0" lang="fr-FR"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 </a:t>
                      </a:r>
                      <a:r>
                        <a:rPr kumimoji="0" lang="ar-EG" sz="3200" b="1" i="0" u="none" strike="noStrike" cap="none" normalizeH="0" baseline="0" noProof="0">
                          <a:ln>
                            <a:noFill/>
                          </a:ln>
                          <a:solidFill>
                            <a:schemeClr val="tx1"/>
                          </a:solidFill>
                          <a:effectLst/>
                          <a:latin typeface="Book Antiqua" panose="02040602050305030304" pitchFamily="18" charset="0"/>
                          <a:ea typeface="MS Mincho" pitchFamily="49" charset="-128"/>
                          <a:cs typeface="+mn-cs"/>
                        </a:rPr>
                        <a:t>(١٠). </a:t>
                      </a:r>
                      <a:endParaRPr kumimoji="0" lang="ar-EG" sz="3200" b="1" i="0" u="none" strike="noStrike" cap="none" normalizeH="0" baseline="0" noProof="0" dirty="0">
                        <a:ln>
                          <a:noFill/>
                        </a:ln>
                        <a:solidFill>
                          <a:schemeClr val="tx1"/>
                        </a:solidFill>
                        <a:effectLst/>
                        <a:latin typeface="Book Antiqua" panose="02040602050305030304" pitchFamily="18" charset="0"/>
                        <a:ea typeface="MS Mincho" pitchFamily="49" charset="-128"/>
                        <a:cs typeface="+mn-cs"/>
                      </a:endParaRPr>
                    </a:p>
                  </a:txBody>
                  <a:tcPr marL="126000" marR="126000" marT="54000" marB="54000"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555280017"/>
                  </a:ext>
                </a:extLst>
              </a:tr>
            </a:tbl>
          </a:graphicData>
        </a:graphic>
      </p:graphicFrame>
    </p:spTree>
    <p:extLst>
      <p:ext uri="{BB962C8B-B14F-4D97-AF65-F5344CB8AC3E}">
        <p14:creationId xmlns:p14="http://schemas.microsoft.com/office/powerpoint/2010/main" val="3393231261"/>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33182</Words>
  <Application>Microsoft Office PowerPoint</Application>
  <PresentationFormat>Grand écran</PresentationFormat>
  <Paragraphs>2523</Paragraphs>
  <Slides>303</Slides>
  <Notes>148</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303</vt:i4>
      </vt:variant>
    </vt:vector>
  </HeadingPairs>
  <TitlesOfParts>
    <vt:vector size="314" baseType="lpstr">
      <vt:lpstr>Arial</vt:lpstr>
      <vt:lpstr>Avva_Marcos</vt:lpstr>
      <vt:lpstr>Avva_Shenouda</vt:lpstr>
      <vt:lpstr>Book Antiqua</vt:lpstr>
      <vt:lpstr>Calibri</vt:lpstr>
      <vt:lpstr>Coptic1</vt:lpstr>
      <vt:lpstr>CS Avva Shenouda</vt:lpstr>
      <vt:lpstr>CS New Athanasius</vt:lpstr>
      <vt:lpstr>Dco</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Rite de la Prière du Lakkan de la Fête des Apôtres.</dc:title>
  <dc:creator>D.C.O. Anba Marc;Oliver A.</dc:creator>
  <cp:lastModifiedBy>Oliver A.</cp:lastModifiedBy>
  <cp:revision>224</cp:revision>
  <dcterms:created xsi:type="dcterms:W3CDTF">2024-06-26T17:13:15Z</dcterms:created>
  <dcterms:modified xsi:type="dcterms:W3CDTF">2026-07-10T15:43:15Z</dcterms:modified>
  <cp:category>D.C.O. Anba Marc - PPT.</cp:category>
</cp:coreProperties>
</file>